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E2999810-1164-894F-8CA2-E1A747061BB8}">
          <p14:sldIdLst>
            <p14:sldId id="256"/>
          </p14:sldIdLst>
        </p14:section>
        <p14:section name="Verse 1" id="{75268E13-F679-C448-9A07-C926482BE567}">
          <p14:sldIdLst>
            <p14:sldId id="257"/>
            <p14:sldId id="258"/>
            <p14:sldId id="259"/>
            <p14:sldId id="260"/>
          </p14:sldIdLst>
        </p14:section>
        <p14:section name="Chorus" id="{07C12E3C-ADB5-DB47-B112-E42008814487}">
          <p14:sldIdLst>
            <p14:sldId id="261"/>
            <p14:sldId id="262"/>
            <p14:sldId id="263"/>
            <p14:sldId id="264"/>
          </p14:sldIdLst>
        </p14:section>
        <p14:section name="Verse 2" id="{B1A4BCD7-8DD4-7D48-8243-6600AB5897A2}">
          <p14:sldIdLst>
            <p14:sldId id="265"/>
            <p14:sldId id="266"/>
            <p14:sldId id="267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2" d="100"/>
          <a:sy n="82" d="100"/>
        </p:scale>
        <p:origin x="-16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733526"/>
            <a:ext cx="7772400" cy="925666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437742" y="2669292"/>
            <a:ext cx="6400800" cy="734135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2590800" y="3730625"/>
            <a:ext cx="4300538" cy="1879600"/>
          </a:xfrm>
        </p:spPr>
        <p:txBody>
          <a:bodyPr>
            <a:normAutofit/>
          </a:bodyPr>
          <a:lstStyle>
            <a:lvl1pPr marL="0" indent="0" algn="ctr">
              <a:buNone/>
              <a:defRPr sz="2800" b="1"/>
            </a:lvl1pPr>
          </a:lstStyle>
          <a:p>
            <a:pPr lvl="0"/>
            <a:r>
              <a:rPr lang="en-US" dirty="0" smtClean="0"/>
              <a:t>Author</a:t>
            </a:r>
          </a:p>
          <a:p>
            <a:pPr lvl="0"/>
            <a:r>
              <a:rPr lang="en-US" dirty="0" smtClean="0"/>
              <a:t>CCLI#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ric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164082" y="830500"/>
            <a:ext cx="6878669" cy="3848100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693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yrics with Transl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097941" y="579000"/>
            <a:ext cx="6997723" cy="2539549"/>
          </a:xfrm>
        </p:spPr>
        <p:txBody>
          <a:bodyPr>
            <a:normAutofit/>
          </a:bodyPr>
          <a:lstStyle>
            <a:lvl1pPr marL="0" indent="0" algn="ctr">
              <a:buNone/>
              <a:defRPr sz="3500" b="1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097877" y="3319025"/>
            <a:ext cx="6997723" cy="2238375"/>
          </a:xfrm>
        </p:spPr>
        <p:txBody>
          <a:bodyPr>
            <a:normAutofit/>
          </a:bodyPr>
          <a:lstStyle>
            <a:lvl1pPr marL="0" indent="0" algn="ctr">
              <a:buNone/>
              <a:defRPr sz="3000" b="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43045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8/23/15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Helvetica"/>
          <a:ea typeface="+mn-ea"/>
          <a:cs typeface="Helvetica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Helvetica"/>
          <a:ea typeface="+mn-ea"/>
          <a:cs typeface="Helvetica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Helvetica"/>
          <a:ea typeface="+mn-ea"/>
          <a:cs typeface="Helvetica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Helvetica"/>
          <a:ea typeface="+mn-ea"/>
          <a:cs typeface="Helvetica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El Canto De Los </a:t>
            </a:r>
            <a:r>
              <a:rPr lang="en-US" dirty="0" err="1" smtClean="0"/>
              <a:t>Lideres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Leader’s Song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By Joel Sierra</a:t>
            </a:r>
          </a:p>
          <a:p>
            <a:r>
              <a:rPr lang="en-US" dirty="0" smtClean="0"/>
              <a:t>Spanish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8092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Que se atienda al que llora y al que sufre</a:t>
            </a:r>
            <a:endParaRPr lang="en-US" dirty="0"/>
          </a:p>
          <a:p>
            <a:r>
              <a:rPr lang="es-ES" dirty="0"/>
              <a:t>Y se busque al hermano en desamparo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May we look after those who cry and suffer</a:t>
            </a:r>
          </a:p>
          <a:p>
            <a:r>
              <a:rPr lang="en-US" i="1" dirty="0"/>
              <a:t>May we search for our brothers in </a:t>
            </a:r>
            <a:r>
              <a:rPr lang="en-US" i="1" dirty="0" smtClean="0"/>
              <a:t>need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1948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Que busquemos tu rostro cada día</a:t>
            </a:r>
            <a:endParaRPr lang="en-US" dirty="0"/>
          </a:p>
          <a:p>
            <a:r>
              <a:rPr lang="es-ES" dirty="0"/>
              <a:t>Y seamos instrumentos en tus manos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May we look for your face every day</a:t>
            </a:r>
          </a:p>
          <a:p>
            <a:r>
              <a:rPr lang="en-US" i="1" dirty="0"/>
              <a:t>May we be instruments in your Hands</a:t>
            </a:r>
          </a:p>
        </p:txBody>
      </p:sp>
    </p:spTree>
    <p:extLst>
      <p:ext uri="{BB962C8B-B14F-4D97-AF65-F5344CB8AC3E}">
        <p14:creationId xmlns:p14="http://schemas.microsoft.com/office/powerpoint/2010/main" val="14918063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Que tu palabra en mis labios siempre abunde,</a:t>
            </a:r>
            <a:endParaRPr lang="en-US" dirty="0"/>
          </a:p>
          <a:p>
            <a:r>
              <a:rPr lang="es-ES" dirty="0"/>
              <a:t>Y abra caminos de paz en mis hermanos,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May your word always abound on my lips,</a:t>
            </a:r>
          </a:p>
          <a:p>
            <a:r>
              <a:rPr lang="en-US" i="1" dirty="0"/>
              <a:t>And open ways of peace among my </a:t>
            </a:r>
            <a:r>
              <a:rPr lang="en-US" i="1" dirty="0" err="1" smtClean="0"/>
              <a:t>bretheren</a:t>
            </a:r>
            <a:r>
              <a:rPr lang="en-US" i="1" dirty="0" smtClean="0"/>
              <a:t>,</a:t>
            </a:r>
            <a:endParaRPr lang="en-US" i="1" dirty="0"/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7254043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s-ES" dirty="0"/>
              <a:t>Para aprender la humildad y mansedumbre</a:t>
            </a:r>
            <a:endParaRPr lang="en-US" dirty="0"/>
          </a:p>
          <a:p>
            <a:r>
              <a:rPr lang="es-ES" dirty="0"/>
              <a:t>De Jesús el pastor de los humanos.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To learn Jesus’ humility and gentleness</a:t>
            </a:r>
          </a:p>
          <a:p>
            <a:r>
              <a:rPr lang="en-US" i="1" dirty="0"/>
              <a:t>Jesus, the shepherd of humanity.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94816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6981" y="1022311"/>
            <a:ext cx="7682276" cy="2493818"/>
          </a:xfrm>
        </p:spPr>
        <p:txBody>
          <a:bodyPr>
            <a:normAutofit/>
          </a:bodyPr>
          <a:lstStyle/>
          <a:p>
            <a:r>
              <a:rPr lang="es-ES" dirty="0"/>
              <a:t>Cuando el mundo parece tiranía</a:t>
            </a:r>
            <a:endParaRPr lang="en-US" dirty="0"/>
          </a:p>
          <a:p>
            <a:r>
              <a:rPr lang="es-ES" dirty="0" smtClean="0"/>
              <a:t>Aparatos </a:t>
            </a:r>
            <a:r>
              <a:rPr lang="es-ES" dirty="0"/>
              <a:t>de odio y de </a:t>
            </a:r>
            <a:r>
              <a:rPr lang="es-ES" dirty="0" smtClean="0"/>
              <a:t>mentira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1097877" y="3624556"/>
            <a:ext cx="6997723" cy="1932844"/>
          </a:xfrm>
        </p:spPr>
        <p:txBody>
          <a:bodyPr>
            <a:normAutofit/>
          </a:bodyPr>
          <a:lstStyle/>
          <a:p>
            <a:r>
              <a:rPr lang="en-US" i="1" dirty="0"/>
              <a:t>When the worlds is just tyranny</a:t>
            </a:r>
          </a:p>
          <a:p>
            <a:r>
              <a:rPr lang="en-US" i="1" dirty="0"/>
              <a:t>Instruments of hatred and </a:t>
            </a:r>
            <a:r>
              <a:rPr lang="en-US" i="1" dirty="0" smtClean="0"/>
              <a:t>lies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3560090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los siervos de tu reino se mantengan,</a:t>
            </a:r>
            <a:endParaRPr lang="en-US" dirty="0"/>
          </a:p>
          <a:p>
            <a:r>
              <a:rPr lang="es-ES" dirty="0" smtClean="0"/>
              <a:t>Como </a:t>
            </a:r>
            <a:r>
              <a:rPr lang="es-ES" dirty="0"/>
              <a:t>ejemplos  contrastantes  del  servicio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May </a:t>
            </a:r>
            <a:r>
              <a:rPr lang="en-US" i="1" dirty="0"/>
              <a:t>the servants of your kingdom endure</a:t>
            </a:r>
          </a:p>
          <a:p>
            <a:r>
              <a:rPr lang="en-US" i="1" dirty="0"/>
              <a:t>As contrasting examples of service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80538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Si en el mundo los jefes se agigantan</a:t>
            </a:r>
            <a:r>
              <a:rPr lang="es-ES" dirty="0" smtClean="0"/>
              <a:t>,</a:t>
            </a:r>
            <a:endParaRPr lang="en-US" dirty="0"/>
          </a:p>
          <a:p>
            <a:r>
              <a:rPr lang="es-ES" dirty="0" smtClean="0"/>
              <a:t>Manejando </a:t>
            </a:r>
            <a:r>
              <a:rPr lang="es-ES" dirty="0"/>
              <a:t>sus deseos de poder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If leaders in the world become greater</a:t>
            </a:r>
          </a:p>
          <a:p>
            <a:r>
              <a:rPr lang="en-US" i="1" dirty="0"/>
              <a:t>Controlling their desires for </a:t>
            </a:r>
            <a:r>
              <a:rPr lang="en-US" i="1" dirty="0" smtClean="0"/>
              <a:t>power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5459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tu pueblo sea fiel a tu mensaje,</a:t>
            </a:r>
            <a:endParaRPr lang="en-US" dirty="0"/>
          </a:p>
          <a:p>
            <a:r>
              <a:rPr lang="es-ES" dirty="0" smtClean="0"/>
              <a:t>Pues </a:t>
            </a:r>
            <a:r>
              <a:rPr lang="es-ES" dirty="0"/>
              <a:t>conquistas lavando nuestros pies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May your people be faithful to your message</a:t>
            </a:r>
          </a:p>
          <a:p>
            <a:r>
              <a:rPr lang="en-US" dirty="0"/>
              <a:t>For you have captured us by washing our feet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5181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se escuche tu voz y no la mía</a:t>
            </a:r>
            <a:endParaRPr lang="en-US" dirty="0"/>
          </a:p>
          <a:p>
            <a:r>
              <a:rPr lang="es-ES" dirty="0" smtClean="0"/>
              <a:t>Que </a:t>
            </a:r>
            <a:r>
              <a:rPr lang="es-ES" dirty="0"/>
              <a:t>los hermanos te adoren solo a ti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May your voice be heard instead of mine</a:t>
            </a:r>
          </a:p>
          <a:p>
            <a:r>
              <a:rPr lang="en-US" i="1" dirty="0"/>
              <a:t>May the brethren adore You alone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1064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yo mengue y tu crezcas cada </a:t>
            </a:r>
            <a:r>
              <a:rPr lang="es-ES" dirty="0" err="1"/>
              <a:t>dia</a:t>
            </a:r>
            <a:endParaRPr lang="en-US" dirty="0"/>
          </a:p>
          <a:p>
            <a:r>
              <a:rPr lang="es-ES" dirty="0" smtClean="0"/>
              <a:t>Que </a:t>
            </a:r>
            <a:r>
              <a:rPr lang="es-ES" dirty="0"/>
              <a:t>se postren a tus pies y no hacia mí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May I diminish and you grow in me every day</a:t>
            </a:r>
          </a:p>
          <a:p>
            <a:r>
              <a:rPr lang="en-US" dirty="0"/>
              <a:t>May they kneel down to your feet and not to me</a:t>
            </a:r>
          </a:p>
        </p:txBody>
      </p:sp>
    </p:spTree>
    <p:extLst>
      <p:ext uri="{BB962C8B-B14F-4D97-AF65-F5344CB8AC3E}">
        <p14:creationId xmlns:p14="http://schemas.microsoft.com/office/powerpoint/2010/main" val="13380397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se escuche tu voz y no la mía</a:t>
            </a:r>
            <a:endParaRPr lang="en-US" dirty="0"/>
          </a:p>
          <a:p>
            <a:r>
              <a:rPr lang="es-ES" dirty="0" smtClean="0"/>
              <a:t>Que </a:t>
            </a:r>
            <a:r>
              <a:rPr lang="es-ES" dirty="0"/>
              <a:t>los hermanos te adoren solo a ti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i="1" dirty="0"/>
              <a:t>May your voice be heard instead of mine</a:t>
            </a:r>
          </a:p>
          <a:p>
            <a:r>
              <a:rPr lang="en-US" i="1" dirty="0"/>
              <a:t>May the brethren adore You alone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910296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s-ES" dirty="0"/>
              <a:t>Que yo mengue y tu crezcas cada </a:t>
            </a:r>
            <a:r>
              <a:rPr lang="es-ES" dirty="0" err="1"/>
              <a:t>dia</a:t>
            </a:r>
            <a:endParaRPr lang="en-US" dirty="0"/>
          </a:p>
          <a:p>
            <a:r>
              <a:rPr lang="es-ES" dirty="0"/>
              <a:t>Que se postren rendidos a tus pies</a:t>
            </a:r>
            <a:endParaRPr lang="en-US" dirty="0"/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May I diminish and you grow in me every day</a:t>
            </a:r>
          </a:p>
          <a:p>
            <a:r>
              <a:rPr lang="en-US" dirty="0"/>
              <a:t>May they kneel </a:t>
            </a:r>
            <a:r>
              <a:rPr lang="en-US" dirty="0" smtClean="0"/>
              <a:t>surrendered at your feet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907508"/>
      </p:ext>
    </p:extLst>
  </p:cSld>
  <p:clrMapOvr>
    <a:masterClrMapping/>
  </p:clrMapOvr>
</p:sld>
</file>

<file path=ppt/theme/theme1.xml><?xml version="1.0" encoding="utf-8"?>
<a:theme xmlns:a="http://schemas.openxmlformats.org/drawingml/2006/main" name="Worship Black Helvete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Worship Black Helveteca.thmx</Template>
  <TotalTime>10</TotalTime>
  <Words>375</Words>
  <Application>Microsoft Macintosh PowerPoint</Application>
  <PresentationFormat>On-screen Show (4:3)</PresentationFormat>
  <Paragraphs>52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Worship Black Helveteca</vt:lpstr>
      <vt:lpstr>El Canto De Los Lideres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Canto De Los Lideres</dc:title>
  <dc:creator>Andy Kim</dc:creator>
  <cp:lastModifiedBy>Andy Kim</cp:lastModifiedBy>
  <cp:revision>3</cp:revision>
  <dcterms:created xsi:type="dcterms:W3CDTF">2015-08-23T22:50:25Z</dcterms:created>
  <dcterms:modified xsi:type="dcterms:W3CDTF">2015-08-23T23:01:11Z</dcterms:modified>
</cp:coreProperties>
</file>