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9C6C4DE-805B-7B4C-B1E6-FED8D2A3428E}">
          <p14:sldIdLst/>
        </p14:section>
        <p14:section name="LEGEND" id="{99153088-C766-D845-8D3B-B0FC0FD5133A}">
          <p14:sldIdLst>
            <p14:sldId id="261"/>
          </p14:sldIdLst>
        </p14:section>
        <p14:section name="Title" id="{7496BA03-F577-6246-AC20-E737D44292B3}">
          <p14:sldIdLst>
            <p14:sldId id="256"/>
          </p14:sldIdLst>
        </p14:section>
        <p14:section name="Beginning of Song (Only 1 Chorus)" id="{421D4B21-C1F2-294A-9191-7B579FBD5909}">
          <p14:sldIdLst>
            <p14:sldId id="257"/>
            <p14:sldId id="258"/>
            <p14:sldId id="259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7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176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2787650"/>
            <a:ext cx="6400800" cy="70485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146300" y="3975100"/>
            <a:ext cx="4914900" cy="2222500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en-US" dirty="0" smtClean="0"/>
              <a:t>Author</a:t>
            </a:r>
          </a:p>
          <a:p>
            <a:pPr lvl="0"/>
            <a:r>
              <a:rPr lang="en-US" dirty="0" smtClean="0"/>
              <a:t>CCLI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yr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71689" y="830500"/>
            <a:ext cx="5972175" cy="3848100"/>
          </a:xfrm>
        </p:spPr>
        <p:txBody>
          <a:bodyPr>
            <a:normAutofit/>
          </a:bodyPr>
          <a:lstStyle>
            <a:lvl1pPr marL="0" indent="0" algn="ctr">
              <a:buNone/>
              <a:defRPr sz="35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693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yrics with Transl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71689" y="579000"/>
            <a:ext cx="5972175" cy="2539549"/>
          </a:xfrm>
        </p:spPr>
        <p:txBody>
          <a:bodyPr>
            <a:normAutofit/>
          </a:bodyPr>
          <a:lstStyle>
            <a:lvl1pPr marL="0" indent="0" algn="ctr">
              <a:buNone/>
              <a:defRPr sz="35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571625" y="3319025"/>
            <a:ext cx="5972175" cy="2238375"/>
          </a:xfrm>
        </p:spPr>
        <p:txBody>
          <a:bodyPr>
            <a:normAutofit/>
          </a:bodyPr>
          <a:lstStyle>
            <a:lvl1pPr marL="0" indent="0" algn="ctr">
              <a:buNone/>
              <a:defRPr sz="30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304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889AD-3C6A-3D47-AE23-68F17A88EC3E}" type="datetimeFigureOut">
              <a:rPr lang="en-US" smtClean="0"/>
              <a:t>8/21/15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991F4-237C-E941-BAA1-FEE45D132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199445" y="579000"/>
            <a:ext cx="6829778" cy="2539549"/>
          </a:xfrm>
        </p:spPr>
        <p:txBody>
          <a:bodyPr>
            <a:noAutofit/>
          </a:bodyPr>
          <a:lstStyle/>
          <a:p>
            <a:r>
              <a:rPr lang="en-US" sz="4000" u="sng" dirty="0" smtClean="0"/>
              <a:t>LEGEND: </a:t>
            </a:r>
          </a:p>
          <a:p>
            <a:r>
              <a:rPr lang="en-US" sz="4000" dirty="0" smtClean="0"/>
              <a:t>Korean: 하나님께서 </a:t>
            </a:r>
            <a:r>
              <a:rPr lang="en-US" sz="4000" dirty="0"/>
              <a:t>당신을 </a:t>
            </a:r>
            <a:r>
              <a:rPr lang="en-US" sz="4000" dirty="0" smtClean="0"/>
              <a:t>통해</a:t>
            </a:r>
          </a:p>
          <a:p>
            <a:r>
              <a:rPr lang="en-US" sz="4000" dirty="0" smtClean="0"/>
              <a:t>Phonetic: Ha </a:t>
            </a:r>
            <a:r>
              <a:rPr lang="en-US" sz="4000" dirty="0" err="1"/>
              <a:t>na</a:t>
            </a:r>
            <a:r>
              <a:rPr lang="en-US" sz="4000" dirty="0"/>
              <a:t> </a:t>
            </a:r>
            <a:r>
              <a:rPr lang="en-US" sz="4000" dirty="0" err="1"/>
              <a:t>neem</a:t>
            </a:r>
            <a:r>
              <a:rPr lang="en-US" sz="4000" dirty="0"/>
              <a:t> </a:t>
            </a:r>
            <a:r>
              <a:rPr lang="en-US" sz="4000" dirty="0" err="1"/>
              <a:t>geh</a:t>
            </a:r>
            <a:r>
              <a:rPr lang="en-US" sz="4000" dirty="0"/>
              <a:t> </a:t>
            </a:r>
            <a:r>
              <a:rPr lang="en-US" sz="4000" dirty="0" err="1" smtClean="0"/>
              <a:t>suh</a:t>
            </a:r>
            <a:endParaRPr lang="en-US" sz="40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614022" y="4165691"/>
            <a:ext cx="5972175" cy="2238375"/>
          </a:xfrm>
        </p:spPr>
        <p:txBody>
          <a:bodyPr/>
          <a:lstStyle/>
          <a:p>
            <a:r>
              <a:rPr lang="en-US" b="1" dirty="0" err="1" smtClean="0"/>
              <a:t>Singable</a:t>
            </a:r>
            <a:r>
              <a:rPr lang="en-US" b="1" dirty="0" smtClean="0"/>
              <a:t> Translation: </a:t>
            </a:r>
            <a:r>
              <a:rPr lang="en-US" i="1" dirty="0" smtClean="0"/>
              <a:t>In </a:t>
            </a:r>
            <a:r>
              <a:rPr lang="en-US" i="1" dirty="0"/>
              <a:t>this dry </a:t>
            </a:r>
            <a:r>
              <a:rPr lang="en-US" i="1" dirty="0" smtClean="0"/>
              <a:t>land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9445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500" dirty="0" smtClean="0"/>
              <a:t>하나님께서 당신을 통해 </a:t>
            </a:r>
            <a:endParaRPr lang="en-US" sz="5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2632429"/>
            <a:ext cx="6400800" cy="704850"/>
          </a:xfrm>
        </p:spPr>
        <p:txBody>
          <a:bodyPr>
            <a:normAutofit/>
          </a:bodyPr>
          <a:lstStyle/>
          <a:p>
            <a:r>
              <a:rPr lang="en-US" sz="4000" i="1" dirty="0"/>
              <a:t>In This Dry Land </a:t>
            </a:r>
            <a:endParaRPr lang="en-US" sz="4000" i="1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By </a:t>
            </a:r>
            <a:r>
              <a:rPr lang="en-US" b="1" dirty="0" smtClean="0"/>
              <a:t>Kim </a:t>
            </a:r>
            <a:r>
              <a:rPr lang="en-US" b="1" dirty="0"/>
              <a:t>Young </a:t>
            </a:r>
            <a:r>
              <a:rPr lang="en-US" b="1" dirty="0" err="1"/>
              <a:t>Beom</a:t>
            </a:r>
            <a:endParaRPr lang="en-US" b="1" dirty="0"/>
          </a:p>
          <a:p>
            <a:r>
              <a:rPr lang="en-US" b="1" dirty="0"/>
              <a:t>CCLI #</a:t>
            </a:r>
            <a:r>
              <a:rPr lang="en-US" b="1" dirty="0" smtClean="0"/>
              <a:t>6461951</a:t>
            </a:r>
          </a:p>
          <a:p>
            <a:r>
              <a:rPr lang="en-US" b="1" smtClean="0"/>
              <a:t>Korean/English</a:t>
            </a:r>
            <a:r>
              <a:rPr lang="en-US" b="1" smtClean="0"/>
              <a:t> 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50438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199445" y="579000"/>
            <a:ext cx="6829778" cy="2539549"/>
          </a:xfrm>
        </p:spPr>
        <p:txBody>
          <a:bodyPr>
            <a:noAutofit/>
          </a:bodyPr>
          <a:lstStyle/>
          <a:p>
            <a:r>
              <a:rPr lang="en-US" sz="4000" dirty="0"/>
              <a:t>하나님께서 당신을 통해 </a:t>
            </a:r>
            <a:endParaRPr lang="en-US" sz="4000" dirty="0" smtClean="0"/>
          </a:p>
          <a:p>
            <a:r>
              <a:rPr lang="en-US" sz="4000" dirty="0"/>
              <a:t>Ha </a:t>
            </a:r>
            <a:r>
              <a:rPr lang="en-US" sz="4000" dirty="0" err="1"/>
              <a:t>na</a:t>
            </a:r>
            <a:r>
              <a:rPr lang="en-US" sz="4000" dirty="0"/>
              <a:t> </a:t>
            </a:r>
            <a:r>
              <a:rPr lang="en-US" sz="4000" dirty="0" err="1"/>
              <a:t>neem</a:t>
            </a:r>
            <a:r>
              <a:rPr lang="en-US" sz="4000" dirty="0"/>
              <a:t> </a:t>
            </a:r>
            <a:r>
              <a:rPr lang="en-US" sz="4000" dirty="0" err="1"/>
              <a:t>geh</a:t>
            </a:r>
            <a:r>
              <a:rPr lang="en-US" sz="4000" dirty="0"/>
              <a:t> </a:t>
            </a:r>
            <a:r>
              <a:rPr lang="en-US" sz="4000" dirty="0" err="1" smtClean="0"/>
              <a:t>suh</a:t>
            </a:r>
            <a:endParaRPr lang="en-US" sz="4000" dirty="0" smtClean="0"/>
          </a:p>
          <a:p>
            <a:r>
              <a:rPr lang="en-US" sz="4000" dirty="0"/>
              <a:t>당신을 통해 </a:t>
            </a:r>
            <a:endParaRPr lang="en-US" sz="4000" dirty="0" smtClean="0"/>
          </a:p>
          <a:p>
            <a:r>
              <a:rPr lang="en-US" sz="4000" dirty="0"/>
              <a:t>dang shin </a:t>
            </a:r>
            <a:r>
              <a:rPr lang="en-US" sz="4000" dirty="0" err="1"/>
              <a:t>eul</a:t>
            </a:r>
            <a:r>
              <a:rPr lang="en-US" sz="4000" dirty="0"/>
              <a:t> tong </a:t>
            </a:r>
            <a:r>
              <a:rPr lang="en-US" sz="4000" dirty="0" err="1"/>
              <a:t>heh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614022" y="4165691"/>
            <a:ext cx="5972175" cy="2238375"/>
          </a:xfrm>
        </p:spPr>
        <p:txBody>
          <a:bodyPr/>
          <a:lstStyle/>
          <a:p>
            <a:r>
              <a:rPr lang="en-US" i="1" dirty="0" smtClean="0"/>
              <a:t>In </a:t>
            </a:r>
            <a:r>
              <a:rPr lang="en-US" i="1" dirty="0"/>
              <a:t>this dry land, </a:t>
            </a:r>
            <a:r>
              <a:rPr lang="en-US" i="1" dirty="0" smtClean="0"/>
              <a:t>living </a:t>
            </a:r>
            <a:r>
              <a:rPr lang="en-US" i="1" dirty="0"/>
              <a:t>water </a:t>
            </a:r>
          </a:p>
        </p:txBody>
      </p:sp>
    </p:spTree>
    <p:extLst>
      <p:ext uri="{BB962C8B-B14F-4D97-AF65-F5344CB8AC3E}">
        <p14:creationId xmlns:p14="http://schemas.microsoft.com/office/powerpoint/2010/main" val="30747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35000" y="579000"/>
            <a:ext cx="7859889" cy="2539549"/>
          </a:xfrm>
        </p:spPr>
        <p:txBody>
          <a:bodyPr>
            <a:noAutofit/>
          </a:bodyPr>
          <a:lstStyle/>
          <a:p>
            <a:r>
              <a:rPr lang="en-US" sz="4000" dirty="0"/>
              <a:t>메마른 </a:t>
            </a:r>
            <a:r>
              <a:rPr lang="en-US" sz="4000" dirty="0" smtClean="0"/>
              <a:t>땅에</a:t>
            </a:r>
            <a:endParaRPr lang="en-US" sz="4000" dirty="0"/>
          </a:p>
          <a:p>
            <a:r>
              <a:rPr lang="en-US" sz="4000" dirty="0"/>
              <a:t>Meh </a:t>
            </a:r>
            <a:r>
              <a:rPr lang="en-US" sz="4000" dirty="0" err="1"/>
              <a:t>Malun</a:t>
            </a:r>
            <a:r>
              <a:rPr lang="en-US" sz="4000" dirty="0"/>
              <a:t> </a:t>
            </a:r>
            <a:r>
              <a:rPr lang="en-US" sz="4000" dirty="0" err="1"/>
              <a:t>Ttang</a:t>
            </a:r>
            <a:r>
              <a:rPr lang="en-US" sz="4000" dirty="0"/>
              <a:t> </a:t>
            </a:r>
            <a:r>
              <a:rPr lang="en-US" sz="4000" dirty="0" smtClean="0"/>
              <a:t>Eh</a:t>
            </a:r>
          </a:p>
          <a:p>
            <a:r>
              <a:rPr lang="en-US" sz="4000" dirty="0"/>
              <a:t>샘물 나게 </a:t>
            </a:r>
            <a:r>
              <a:rPr lang="en-US" sz="4000" dirty="0" smtClean="0"/>
              <a:t>하시 기를</a:t>
            </a:r>
          </a:p>
          <a:p>
            <a:r>
              <a:rPr lang="en-US" sz="4000" dirty="0" err="1"/>
              <a:t>Sehm</a:t>
            </a:r>
            <a:r>
              <a:rPr lang="en-US" sz="4000" dirty="0"/>
              <a:t> </a:t>
            </a:r>
            <a:r>
              <a:rPr lang="en-US" sz="4000" dirty="0" err="1"/>
              <a:t>mul</a:t>
            </a:r>
            <a:r>
              <a:rPr lang="en-US" sz="4000" dirty="0"/>
              <a:t> nag </a:t>
            </a:r>
            <a:r>
              <a:rPr lang="en-US" sz="4000" dirty="0" err="1"/>
              <a:t>geh</a:t>
            </a:r>
            <a:r>
              <a:rPr lang="en-US" sz="4000" dirty="0"/>
              <a:t> ha </a:t>
            </a:r>
            <a:r>
              <a:rPr lang="en-US" sz="4000" dirty="0" err="1"/>
              <a:t>shi</a:t>
            </a:r>
            <a:r>
              <a:rPr lang="en-US" sz="4000" dirty="0"/>
              <a:t> gee </a:t>
            </a:r>
            <a:r>
              <a:rPr lang="en-US" sz="4000" dirty="0" err="1"/>
              <a:t>lul</a:t>
            </a:r>
            <a:r>
              <a:rPr lang="en-US" sz="4000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467556" y="4208024"/>
            <a:ext cx="6434666" cy="2238375"/>
          </a:xfrm>
        </p:spPr>
        <p:txBody>
          <a:bodyPr/>
          <a:lstStyle/>
          <a:p>
            <a:r>
              <a:rPr lang="en-US" i="1" dirty="0"/>
              <a:t>May it flow through </a:t>
            </a:r>
            <a:r>
              <a:rPr lang="en-US" i="1" dirty="0" smtClean="0"/>
              <a:t>you</a:t>
            </a:r>
            <a:endParaRPr lang="en-US" i="1" dirty="0"/>
          </a:p>
          <a:p>
            <a:r>
              <a:rPr lang="en-US" i="1" dirty="0"/>
              <a:t>M</a:t>
            </a:r>
            <a:r>
              <a:rPr lang="en-US" i="1" dirty="0" smtClean="0"/>
              <a:t>ay </a:t>
            </a:r>
            <a:r>
              <a:rPr lang="en-US" i="1" dirty="0"/>
              <a:t>His love be known through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133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35000" y="579000"/>
            <a:ext cx="7859889" cy="2539549"/>
          </a:xfrm>
        </p:spPr>
        <p:txBody>
          <a:bodyPr>
            <a:noAutofit/>
          </a:bodyPr>
          <a:lstStyle/>
          <a:p>
            <a:r>
              <a:rPr lang="en-US" sz="4000" dirty="0"/>
              <a:t>가난한 영혼 </a:t>
            </a:r>
            <a:endParaRPr lang="en-US" sz="4000" dirty="0" smtClean="0"/>
          </a:p>
          <a:p>
            <a:r>
              <a:rPr lang="en-US" sz="4000" dirty="0" err="1"/>
              <a:t>Ga</a:t>
            </a:r>
            <a:r>
              <a:rPr lang="en-US" sz="4000" dirty="0"/>
              <a:t> nan </a:t>
            </a:r>
            <a:r>
              <a:rPr lang="en-US" sz="4000" dirty="0" err="1"/>
              <a:t>han</a:t>
            </a:r>
            <a:r>
              <a:rPr lang="en-US" sz="4000" dirty="0"/>
              <a:t> young hone </a:t>
            </a:r>
            <a:endParaRPr lang="en-US" sz="4000" dirty="0" smtClean="0"/>
          </a:p>
          <a:p>
            <a:r>
              <a:rPr lang="en-US" sz="4000" dirty="0"/>
              <a:t>목마른 영혼 </a:t>
            </a:r>
            <a:endParaRPr lang="en-US" sz="4000" dirty="0" smtClean="0"/>
          </a:p>
          <a:p>
            <a:r>
              <a:rPr lang="en-US" sz="4000" dirty="0" err="1"/>
              <a:t>mohk</a:t>
            </a:r>
            <a:r>
              <a:rPr lang="en-US" sz="4000" dirty="0"/>
              <a:t> mal </a:t>
            </a:r>
            <a:r>
              <a:rPr lang="en-US" sz="4000" dirty="0" err="1"/>
              <a:t>luhn</a:t>
            </a:r>
            <a:r>
              <a:rPr lang="en-US" sz="4000" dirty="0"/>
              <a:t> young hone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614022" y="4165691"/>
            <a:ext cx="5972175" cy="2238375"/>
          </a:xfrm>
        </p:spPr>
        <p:txBody>
          <a:bodyPr/>
          <a:lstStyle/>
          <a:p>
            <a:r>
              <a:rPr lang="en-US" i="1" dirty="0"/>
              <a:t>To the </a:t>
            </a:r>
            <a:r>
              <a:rPr lang="en-US" i="1" dirty="0" smtClean="0"/>
              <a:t>thirsty</a:t>
            </a:r>
            <a:endParaRPr lang="en-US" i="1" dirty="0"/>
          </a:p>
          <a:p>
            <a:r>
              <a:rPr lang="en-US" i="1" dirty="0"/>
              <a:t>T</a:t>
            </a:r>
            <a:r>
              <a:rPr lang="en-US" i="1" dirty="0" smtClean="0"/>
              <a:t>o </a:t>
            </a:r>
            <a:r>
              <a:rPr lang="en-US" i="1" dirty="0"/>
              <a:t>the poor and </a:t>
            </a:r>
            <a:r>
              <a:rPr lang="en-US" i="1" dirty="0" smtClean="0"/>
              <a:t>weak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644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35000" y="579000"/>
            <a:ext cx="7859889" cy="2539549"/>
          </a:xfrm>
        </p:spPr>
        <p:txBody>
          <a:bodyPr>
            <a:noAutofit/>
          </a:bodyPr>
          <a:lstStyle/>
          <a:p>
            <a:r>
              <a:rPr lang="en-US" sz="4000" dirty="0"/>
              <a:t>당신을 통해 </a:t>
            </a:r>
            <a:endParaRPr lang="en-US" sz="4000" dirty="0" smtClean="0"/>
          </a:p>
          <a:p>
            <a:r>
              <a:rPr lang="en-US" sz="4000" dirty="0"/>
              <a:t>Dang shin </a:t>
            </a:r>
            <a:r>
              <a:rPr lang="en-US" sz="4000" dirty="0" err="1"/>
              <a:t>eul</a:t>
            </a:r>
            <a:r>
              <a:rPr lang="en-US" sz="4000" dirty="0"/>
              <a:t> tong </a:t>
            </a:r>
            <a:r>
              <a:rPr lang="en-US" sz="4000" dirty="0" err="1" smtClean="0"/>
              <a:t>heh</a:t>
            </a:r>
            <a:endParaRPr lang="en-US" sz="4000" dirty="0" smtClean="0"/>
          </a:p>
          <a:p>
            <a:r>
              <a:rPr lang="en-US" sz="4000" dirty="0"/>
              <a:t>주사랑 알기 원하네 </a:t>
            </a:r>
            <a:endParaRPr lang="en-US" sz="4000" dirty="0" smtClean="0"/>
          </a:p>
          <a:p>
            <a:r>
              <a:rPr lang="en-US" sz="4000" dirty="0" err="1"/>
              <a:t>Joo</a:t>
            </a:r>
            <a:r>
              <a:rPr lang="en-US" sz="4000" dirty="0"/>
              <a:t> </a:t>
            </a:r>
            <a:r>
              <a:rPr lang="en-US" sz="4000" dirty="0" err="1"/>
              <a:t>sarang</a:t>
            </a:r>
            <a:r>
              <a:rPr lang="en-US" sz="4000" dirty="0"/>
              <a:t> </a:t>
            </a:r>
            <a:r>
              <a:rPr lang="en-US" sz="4000" dirty="0" err="1"/>
              <a:t>ahl</a:t>
            </a:r>
            <a:r>
              <a:rPr lang="en-US" sz="4000" dirty="0"/>
              <a:t> gee </a:t>
            </a:r>
            <a:r>
              <a:rPr lang="en-US" sz="4000" dirty="0" err="1"/>
              <a:t>wun</a:t>
            </a:r>
            <a:r>
              <a:rPr lang="en-US" sz="4000" dirty="0"/>
              <a:t> ha </a:t>
            </a:r>
            <a:r>
              <a:rPr lang="en-US" sz="4000" dirty="0" err="1"/>
              <a:t>neh</a:t>
            </a:r>
            <a:r>
              <a:rPr lang="en-US" sz="4000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614022" y="4165691"/>
            <a:ext cx="5972175" cy="2238375"/>
          </a:xfrm>
        </p:spPr>
        <p:txBody>
          <a:bodyPr/>
          <a:lstStyle/>
          <a:p>
            <a:r>
              <a:rPr lang="en-US" i="1" dirty="0"/>
              <a:t>Well-springs of His </a:t>
            </a:r>
            <a:r>
              <a:rPr lang="en-US" i="1" dirty="0" smtClean="0"/>
              <a:t>love</a:t>
            </a:r>
            <a:endParaRPr lang="en-US" i="1" dirty="0"/>
          </a:p>
          <a:p>
            <a:r>
              <a:rPr lang="en-US" i="1" dirty="0" smtClean="0"/>
              <a:t>May </a:t>
            </a:r>
            <a:r>
              <a:rPr lang="en-US" i="1" dirty="0"/>
              <a:t>they flow through you always</a:t>
            </a:r>
          </a:p>
        </p:txBody>
      </p:sp>
    </p:spTree>
    <p:extLst>
      <p:ext uri="{BB962C8B-B14F-4D97-AF65-F5344CB8AC3E}">
        <p14:creationId xmlns:p14="http://schemas.microsoft.com/office/powerpoint/2010/main" val="4226408359"/>
      </p:ext>
    </p:extLst>
  </p:cSld>
  <p:clrMapOvr>
    <a:masterClrMapping/>
  </p:clrMapOvr>
</p:sld>
</file>

<file path=ppt/theme/theme1.xml><?xml version="1.0" encoding="utf-8"?>
<a:theme xmlns:a="http://schemas.openxmlformats.org/drawingml/2006/main" name="Worship Black Helvete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Worship Black Helveteca.thmx</Template>
  <TotalTime>15</TotalTime>
  <Words>141</Words>
  <Application>Microsoft Macintosh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Worship Black Helveteca</vt:lpstr>
      <vt:lpstr>PowerPoint Presentation</vt:lpstr>
      <vt:lpstr>하나님께서 당신을 통해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하나님께서 당신을 통해 </dc:title>
  <dc:creator>Andy Kim</dc:creator>
  <cp:lastModifiedBy>Andy Kim</cp:lastModifiedBy>
  <cp:revision>5</cp:revision>
  <dcterms:created xsi:type="dcterms:W3CDTF">2015-08-21T16:17:04Z</dcterms:created>
  <dcterms:modified xsi:type="dcterms:W3CDTF">2015-08-21T18:22:10Z</dcterms:modified>
</cp:coreProperties>
</file>