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E2999810-1164-894F-8CA2-E1A747061BB8}">
          <p14:sldIdLst>
            <p14:sldId id="256"/>
          </p14:sldIdLst>
        </p14:section>
        <p14:section name="Chorus" id="{07C12E3C-ADB5-DB47-B112-E42008814487}">
          <p14:sldIdLst>
            <p14:sldId id="257"/>
          </p14:sldIdLst>
        </p14:section>
        <p14:section name="Verse 1" id="{766485E8-6F41-A044-9EEF-58C5E7138911}">
          <p14:sldIdLst>
            <p14:sldId id="258"/>
            <p14:sldId id="259"/>
          </p14:sldIdLst>
        </p14:section>
        <p14:section name="Verse 2" id="{B1A4BCD7-8DD4-7D48-8243-6600AB5897A2}">
          <p14:sldIdLst>
            <p14:sldId id="260"/>
            <p14:sldId id="261"/>
          </p14:sldIdLst>
        </p14:section>
        <p14:section name="Verse 3" id="{A78AACC8-FD7F-8F44-B9E0-F304E51D1A45}">
          <p14:sldIdLst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CCLI#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ICON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r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71689" y="830500"/>
            <a:ext cx="5972175" cy="3848100"/>
          </a:xfrm>
        </p:spPr>
        <p:txBody>
          <a:bodyPr>
            <a:normAutofit/>
          </a:bodyPr>
          <a:lstStyle>
            <a:lvl1pPr marL="0" indent="0" algn="ctr">
              <a:buNone/>
              <a:defRPr sz="35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693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rics with Trans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71689" y="579000"/>
            <a:ext cx="5972175" cy="2539549"/>
          </a:xfrm>
        </p:spPr>
        <p:txBody>
          <a:bodyPr>
            <a:normAutofit/>
          </a:bodyPr>
          <a:lstStyle>
            <a:lvl1pPr marL="0" indent="0" algn="ctr">
              <a:buNone/>
              <a:defRPr sz="35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571625" y="3319025"/>
            <a:ext cx="5972175" cy="2238375"/>
          </a:xfrm>
        </p:spPr>
        <p:txBody>
          <a:bodyPr>
            <a:normAutofit/>
          </a:bodyPr>
          <a:lstStyle>
            <a:lvl1pPr marL="0" indent="0" algn="ctr">
              <a:buNone/>
              <a:defRPr sz="3000" b="0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94304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8/21/15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latin typeface="Helvetica"/>
                <a:cs typeface="Helvetica"/>
              </a:rPr>
              <a:t>Avec Des Cris De Joie</a:t>
            </a:r>
            <a:br>
              <a:rPr lang="fr-FR" b="1" dirty="0" smtClean="0">
                <a:latin typeface="Helvetica"/>
                <a:cs typeface="Helvetica"/>
              </a:rPr>
            </a:b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894869"/>
            <a:ext cx="6400800" cy="1752600"/>
          </a:xfrm>
        </p:spPr>
        <p:txBody>
          <a:bodyPr/>
          <a:lstStyle/>
          <a:p>
            <a:r>
              <a:rPr lang="fr-FR" i="1" dirty="0" err="1" smtClean="0"/>
              <a:t>With</a:t>
            </a:r>
            <a:r>
              <a:rPr lang="fr-FR" i="1" dirty="0" smtClean="0"/>
              <a:t> </a:t>
            </a:r>
            <a:r>
              <a:rPr lang="fr-FR" i="1" dirty="0" err="1"/>
              <a:t>Shouts</a:t>
            </a:r>
            <a:r>
              <a:rPr lang="fr-FR" i="1" dirty="0"/>
              <a:t> of </a:t>
            </a:r>
            <a:r>
              <a:rPr lang="fr-FR" i="1" dirty="0" smtClean="0"/>
              <a:t>Joy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657265" y="4647469"/>
            <a:ext cx="56223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Helvetica"/>
                <a:cs typeface="Helvetica"/>
              </a:rPr>
              <a:t>French</a:t>
            </a:r>
            <a:endParaRPr lang="en-US" sz="30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7644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Avec des cris de </a:t>
            </a:r>
            <a:r>
              <a:rPr lang="fr-FR" dirty="0" smtClean="0"/>
              <a:t>joie</a:t>
            </a:r>
            <a:r>
              <a:rPr lang="fr-FR" dirty="0"/>
              <a:t>	</a:t>
            </a:r>
            <a:r>
              <a:rPr lang="en-US" dirty="0"/>
              <a:t/>
            </a:r>
            <a:br>
              <a:rPr lang="en-US" dirty="0"/>
            </a:br>
            <a:r>
              <a:rPr lang="fr-FR" dirty="0"/>
              <a:t>Ma bouche Te </a:t>
            </a:r>
            <a:r>
              <a:rPr lang="fr-FR" dirty="0" smtClean="0"/>
              <a:t>chantera </a:t>
            </a:r>
            <a:r>
              <a:rPr lang="en-US" dirty="0"/>
              <a:t/>
            </a:r>
            <a:br>
              <a:rPr lang="en-US" dirty="0"/>
            </a:br>
            <a:r>
              <a:rPr lang="fr-FR" dirty="0"/>
              <a:t>J’élèverai mes </a:t>
            </a:r>
            <a:r>
              <a:rPr lang="fr-FR" dirty="0" smtClean="0"/>
              <a:t>mains</a:t>
            </a:r>
            <a:r>
              <a:rPr lang="en-US" dirty="0"/>
              <a:t/>
            </a:r>
            <a:br>
              <a:rPr lang="en-US" dirty="0"/>
            </a:br>
            <a:r>
              <a:rPr lang="fr-FR" dirty="0"/>
              <a:t>Et Te célébrerai</a:t>
            </a:r>
            <a:r>
              <a:rPr lang="en-US" dirty="0"/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With shouts of </a:t>
            </a:r>
            <a:r>
              <a:rPr lang="en-US" i="1" dirty="0" smtClean="0"/>
              <a:t>joy</a:t>
            </a:r>
            <a:endParaRPr lang="en-US" i="1" dirty="0"/>
          </a:p>
          <a:p>
            <a:r>
              <a:rPr lang="en-US" i="1" dirty="0"/>
              <a:t>My mouth will sing to </a:t>
            </a:r>
            <a:r>
              <a:rPr lang="en-US" i="1" dirty="0" smtClean="0"/>
              <a:t>you</a:t>
            </a:r>
            <a:endParaRPr lang="en-US" i="1" dirty="0"/>
          </a:p>
          <a:p>
            <a:r>
              <a:rPr lang="en-US" i="1" dirty="0"/>
              <a:t>I will lift up my </a:t>
            </a:r>
            <a:r>
              <a:rPr lang="en-US" i="1" dirty="0" smtClean="0"/>
              <a:t>hands</a:t>
            </a:r>
            <a:endParaRPr lang="en-US" i="1" dirty="0"/>
          </a:p>
          <a:p>
            <a:r>
              <a:rPr lang="en-US" i="1" dirty="0"/>
              <a:t>  And praise </a:t>
            </a:r>
            <a:r>
              <a:rPr lang="en-US" i="1" dirty="0" smtClean="0"/>
              <a:t>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7330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Ô Dieu, Tu es mon Dieu (</a:t>
            </a:r>
            <a:r>
              <a:rPr lang="fr-FR" dirty="0" err="1"/>
              <a:t>echo</a:t>
            </a:r>
            <a:r>
              <a:rPr lang="fr-FR" dirty="0"/>
              <a:t>)</a:t>
            </a:r>
            <a:endParaRPr lang="en-US" dirty="0"/>
          </a:p>
          <a:p>
            <a:r>
              <a:rPr lang="fr-FR" dirty="0"/>
              <a:t>Mon âme Te recherche (</a:t>
            </a:r>
            <a:r>
              <a:rPr lang="fr-FR" dirty="0" err="1"/>
              <a:t>echo</a:t>
            </a:r>
            <a:r>
              <a:rPr lang="fr-FR" dirty="0"/>
              <a:t>)</a:t>
            </a:r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God, You are my </a:t>
            </a:r>
            <a:r>
              <a:rPr lang="en-US" i="1" dirty="0" smtClean="0"/>
              <a:t>God</a:t>
            </a:r>
            <a:endParaRPr lang="en-US" i="1" dirty="0"/>
          </a:p>
          <a:p>
            <a:r>
              <a:rPr lang="en-US" i="1" dirty="0"/>
              <a:t>My soul searches for </a:t>
            </a:r>
            <a:r>
              <a:rPr lang="en-US" i="1" dirty="0" smtClean="0"/>
              <a:t>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877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Et soupire après </a:t>
            </a:r>
            <a:r>
              <a:rPr lang="fr-FR" dirty="0" smtClean="0"/>
              <a:t>Toi</a:t>
            </a:r>
          </a:p>
          <a:p>
            <a:r>
              <a:rPr lang="fr-FR" dirty="0" smtClean="0"/>
              <a:t>(</a:t>
            </a:r>
            <a:r>
              <a:rPr lang="fr-FR" dirty="0" err="1"/>
              <a:t>echo</a:t>
            </a:r>
            <a:r>
              <a:rPr lang="fr-FR" dirty="0"/>
              <a:t>)</a:t>
            </a:r>
            <a:endParaRPr lang="en-US" dirty="0"/>
          </a:p>
          <a:p>
            <a:r>
              <a:rPr lang="fr-FR" dirty="0"/>
              <a:t>Sur la terre </a:t>
            </a:r>
            <a:r>
              <a:rPr lang="fr-FR" dirty="0" smtClean="0"/>
              <a:t>desséchée </a:t>
            </a:r>
            <a:r>
              <a:rPr lang="fr-FR" dirty="0"/>
              <a:t>(desséchée)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 smtClean="0"/>
              <a:t>And longs for you</a:t>
            </a:r>
          </a:p>
          <a:p>
            <a:r>
              <a:rPr lang="en-US" i="1" dirty="0" smtClean="0"/>
              <a:t>In this dry land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9724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Je connais le bonheur (</a:t>
            </a:r>
            <a:r>
              <a:rPr lang="fr-FR" dirty="0" err="1"/>
              <a:t>echo</a:t>
            </a:r>
            <a:r>
              <a:rPr lang="fr-FR" dirty="0"/>
              <a:t>)</a:t>
            </a:r>
            <a:endParaRPr lang="en-US" dirty="0"/>
          </a:p>
          <a:p>
            <a:r>
              <a:rPr lang="fr-FR" dirty="0"/>
              <a:t>A l’ombre de Tes </a:t>
            </a:r>
            <a:r>
              <a:rPr lang="fr-FR" dirty="0" smtClean="0"/>
              <a:t>ailes</a:t>
            </a:r>
            <a:endParaRPr lang="fr-FR" dirty="0"/>
          </a:p>
          <a:p>
            <a:r>
              <a:rPr lang="fr-FR" dirty="0" smtClean="0"/>
              <a:t>(</a:t>
            </a:r>
            <a:r>
              <a:rPr lang="fr-FR" dirty="0" err="1"/>
              <a:t>echo</a:t>
            </a:r>
            <a:r>
              <a:rPr lang="fr-FR" dirty="0"/>
              <a:t>)</a:t>
            </a:r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I know happiness</a:t>
            </a:r>
          </a:p>
          <a:p>
            <a:r>
              <a:rPr lang="en-US" i="1" dirty="0"/>
              <a:t>In the shadow of Your </a:t>
            </a:r>
            <a:r>
              <a:rPr lang="en-US" i="1" dirty="0" smtClean="0"/>
              <a:t>wings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7548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Car Tu es mon </a:t>
            </a:r>
            <a:r>
              <a:rPr lang="fr-FR" dirty="0" smtClean="0"/>
              <a:t>secours </a:t>
            </a:r>
            <a:r>
              <a:rPr lang="fr-FR" dirty="0"/>
              <a:t>(</a:t>
            </a:r>
            <a:r>
              <a:rPr lang="fr-FR" dirty="0" err="1"/>
              <a:t>echo</a:t>
            </a:r>
            <a:r>
              <a:rPr lang="fr-FR" dirty="0"/>
              <a:t>)</a:t>
            </a:r>
            <a:endParaRPr lang="en-US" dirty="0"/>
          </a:p>
          <a:p>
            <a:r>
              <a:rPr lang="fr-FR" dirty="0"/>
              <a:t> Ta droite me </a:t>
            </a:r>
            <a:r>
              <a:rPr lang="fr-FR" dirty="0" smtClean="0"/>
              <a:t>soutient</a:t>
            </a:r>
            <a:endParaRPr lang="fr-FR" dirty="0"/>
          </a:p>
          <a:p>
            <a:r>
              <a:rPr lang="fr-FR" dirty="0" smtClean="0"/>
              <a:t>(</a:t>
            </a:r>
            <a:r>
              <a:rPr lang="fr-FR" dirty="0"/>
              <a:t>me soutient)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For You are my </a:t>
            </a:r>
            <a:r>
              <a:rPr lang="en-US" i="1" dirty="0" smtClean="0"/>
              <a:t>help</a:t>
            </a:r>
            <a:endParaRPr lang="en-US" i="1" dirty="0"/>
          </a:p>
          <a:p>
            <a:r>
              <a:rPr lang="en-US" i="1" dirty="0"/>
              <a:t>  Your right hand upholds </a:t>
            </a:r>
            <a:r>
              <a:rPr lang="en-US" i="1" dirty="0" smtClean="0"/>
              <a:t>me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691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30942" y="579000"/>
            <a:ext cx="6683661" cy="2539549"/>
          </a:xfrm>
        </p:spPr>
        <p:txBody>
          <a:bodyPr>
            <a:normAutofit lnSpcReduction="10000"/>
          </a:bodyPr>
          <a:lstStyle/>
          <a:p>
            <a:r>
              <a:rPr lang="fr-FR" dirty="0"/>
              <a:t>J’aime Te </a:t>
            </a:r>
            <a:r>
              <a:rPr lang="fr-FR" dirty="0" smtClean="0"/>
              <a:t>contempler</a:t>
            </a:r>
          </a:p>
          <a:p>
            <a:r>
              <a:rPr lang="fr-FR" dirty="0" smtClean="0"/>
              <a:t>(</a:t>
            </a:r>
            <a:r>
              <a:rPr lang="fr-FR" dirty="0" err="1"/>
              <a:t>echo</a:t>
            </a:r>
            <a:r>
              <a:rPr lang="fr-FR" dirty="0"/>
              <a:t>)</a:t>
            </a:r>
            <a:endParaRPr lang="en-US" dirty="0"/>
          </a:p>
          <a:p>
            <a:r>
              <a:rPr lang="fr-FR" dirty="0"/>
              <a:t>Quand dans Ton </a:t>
            </a:r>
            <a:r>
              <a:rPr lang="fr-FR" dirty="0" smtClean="0"/>
              <a:t>sanctuaire</a:t>
            </a:r>
          </a:p>
          <a:p>
            <a:r>
              <a:rPr lang="fr-FR" dirty="0" smtClean="0"/>
              <a:t>(</a:t>
            </a:r>
            <a:r>
              <a:rPr lang="fr-FR" dirty="0" err="1"/>
              <a:t>echo</a:t>
            </a:r>
            <a:r>
              <a:rPr lang="fr-FR" dirty="0"/>
              <a:t>)</a:t>
            </a:r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I love to think of you</a:t>
            </a:r>
          </a:p>
          <a:p>
            <a:r>
              <a:rPr lang="en-US" i="1" dirty="0"/>
              <a:t>When I’m in Your sanctuary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9394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Ta gloire </a:t>
            </a:r>
            <a:r>
              <a:rPr lang="fr-FR" dirty="0" smtClean="0"/>
              <a:t>resplendit</a:t>
            </a:r>
          </a:p>
          <a:p>
            <a:r>
              <a:rPr lang="fr-FR" dirty="0" smtClean="0"/>
              <a:t>(</a:t>
            </a:r>
            <a:r>
              <a:rPr lang="fr-FR" dirty="0" err="1"/>
              <a:t>echo</a:t>
            </a:r>
            <a:r>
              <a:rPr lang="fr-FR" dirty="0"/>
              <a:t>)</a:t>
            </a:r>
            <a:endParaRPr lang="en-US" dirty="0"/>
          </a:p>
          <a:p>
            <a:r>
              <a:rPr lang="fr-FR" dirty="0"/>
              <a:t>Ta puissance se </a:t>
            </a:r>
            <a:r>
              <a:rPr lang="fr-FR" dirty="0" smtClean="0"/>
              <a:t>révèle</a:t>
            </a:r>
          </a:p>
          <a:p>
            <a:r>
              <a:rPr lang="fr-FR" dirty="0" smtClean="0"/>
              <a:t>(</a:t>
            </a:r>
            <a:r>
              <a:rPr lang="fr-FR" dirty="0"/>
              <a:t>se révèle)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Your glory shines</a:t>
            </a:r>
          </a:p>
          <a:p>
            <a:r>
              <a:rPr lang="en-US" i="1" dirty="0"/>
              <a:t>Your power is revealed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90744802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32</TotalTime>
  <Words>172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 Black </vt:lpstr>
      <vt:lpstr>Avec Des Cris De Joie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Avec Des Cris De Joie (With Shouts of Joy)</dc:title>
  <dc:creator>Andy Kim</dc:creator>
  <cp:lastModifiedBy>Andy Kim</cp:lastModifiedBy>
  <cp:revision>6</cp:revision>
  <dcterms:created xsi:type="dcterms:W3CDTF">2015-08-21T15:53:53Z</dcterms:created>
  <dcterms:modified xsi:type="dcterms:W3CDTF">2015-08-21T18:21:29Z</dcterms:modified>
</cp:coreProperties>
</file>