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DD9614-7ED7-544D-830E-273144F325A9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6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33526"/>
            <a:ext cx="7772400" cy="92566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7742" y="2669292"/>
            <a:ext cx="6400800" cy="734135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590800" y="3730625"/>
            <a:ext cx="4300538" cy="1879600"/>
          </a:xfrm>
        </p:spPr>
        <p:txBody>
          <a:bodyPr>
            <a:normAutofit/>
          </a:bodyPr>
          <a:lstStyle>
            <a:lvl1pPr marL="0" indent="0" algn="ctr">
              <a:buNone/>
              <a:defRPr sz="2800" b="1"/>
            </a:lvl1pPr>
          </a:lstStyle>
          <a:p>
            <a:pPr lvl="0"/>
            <a:r>
              <a:rPr lang="en-US" dirty="0" smtClean="0"/>
              <a:t>Author</a:t>
            </a:r>
          </a:p>
          <a:p>
            <a:pPr lvl="0"/>
            <a:r>
              <a:rPr lang="en-US" dirty="0" smtClean="0"/>
              <a:t>CCLI#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yr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164082" y="830500"/>
            <a:ext cx="6878669" cy="3848100"/>
          </a:xfrm>
        </p:spPr>
        <p:txBody>
          <a:bodyPr>
            <a:normAutofit/>
          </a:bodyPr>
          <a:lstStyle>
            <a:lvl1pPr marL="0" indent="0" algn="ctr">
              <a:buNone/>
              <a:defRPr sz="35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693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yrics with Trans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097941" y="579000"/>
            <a:ext cx="6997723" cy="2539549"/>
          </a:xfrm>
        </p:spPr>
        <p:txBody>
          <a:bodyPr>
            <a:normAutofit/>
          </a:bodyPr>
          <a:lstStyle>
            <a:lvl1pPr marL="0" indent="0" algn="ctr">
              <a:buNone/>
              <a:defRPr sz="35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097877" y="3319025"/>
            <a:ext cx="6997723" cy="2238375"/>
          </a:xfrm>
        </p:spPr>
        <p:txBody>
          <a:bodyPr>
            <a:normAutofit/>
          </a:bodyPr>
          <a:lstStyle>
            <a:lvl1pPr marL="0" indent="0" algn="ctr">
              <a:buNone/>
              <a:defRPr sz="3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304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AB30-CBF7-3E4A-A3DA-B5949CF6C7AD}" type="datetimeFigureOut">
              <a:rPr lang="en-US" smtClean="0"/>
              <a:t>8/23/15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6D3C-42F1-874F-8324-2C679541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7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0AB30-CBF7-3E4A-A3DA-B5949CF6C7AD}" type="datetimeFigureOut">
              <a:rPr lang="en-US" smtClean="0"/>
              <a:t>8/23/15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A6D3C-42F1-874F-8324-2C679541E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3884"/>
            <a:ext cx="7772400" cy="1745308"/>
          </a:xfrm>
        </p:spPr>
        <p:txBody>
          <a:bodyPr>
            <a:normAutofit/>
          </a:bodyPr>
          <a:lstStyle/>
          <a:p>
            <a:r>
              <a:rPr lang="en-US" dirty="0" err="1" smtClean="0"/>
              <a:t>Mahal</a:t>
            </a:r>
            <a:r>
              <a:rPr lang="en-US" dirty="0" smtClean="0"/>
              <a:t> Na </a:t>
            </a:r>
            <a:r>
              <a:rPr lang="en-US" dirty="0" err="1" smtClean="0"/>
              <a:t>Mahal</a:t>
            </a:r>
            <a:r>
              <a:rPr lang="en-US" dirty="0" smtClean="0"/>
              <a:t> Kita </a:t>
            </a:r>
            <a:r>
              <a:rPr lang="en-US" dirty="0" err="1" smtClean="0"/>
              <a:t>Panginoon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 Love You More Than Anything, Lord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By Rommel Guevara</a:t>
            </a:r>
          </a:p>
          <a:p>
            <a:r>
              <a:rPr lang="en-US" dirty="0" smtClean="0"/>
              <a:t>Tagalog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01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97941" y="1307030"/>
            <a:ext cx="6997723" cy="2539549"/>
          </a:xfrm>
        </p:spPr>
        <p:txBody>
          <a:bodyPr>
            <a:normAutofit/>
          </a:bodyPr>
          <a:lstStyle/>
          <a:p>
            <a:r>
              <a:rPr lang="en-US" dirty="0" err="1"/>
              <a:t>Mahal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mahal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 smtClean="0"/>
              <a:t>Panginoon</a:t>
            </a:r>
            <a:endParaRPr lang="en-US" dirty="0" smtClean="0"/>
          </a:p>
          <a:p>
            <a:r>
              <a:rPr lang="en-US" dirty="0" smtClean="0"/>
              <a:t>(x4)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I love you more than anything, O Lord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424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Kailanmay</a:t>
            </a:r>
            <a:r>
              <a:rPr lang="en-US" dirty="0"/>
              <a:t> di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ipagpapalit</a:t>
            </a:r>
            <a:endParaRPr lang="en-US" dirty="0"/>
          </a:p>
          <a:p>
            <a:r>
              <a:rPr lang="en-US" dirty="0" err="1"/>
              <a:t>Pagkat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piling </a:t>
            </a:r>
            <a:r>
              <a:rPr lang="en-US" dirty="0" err="1"/>
              <a:t>moʼy</a:t>
            </a:r>
            <a:r>
              <a:rPr lang="en-US" dirty="0"/>
              <a:t> </a:t>
            </a:r>
            <a:r>
              <a:rPr lang="en-US" dirty="0" err="1"/>
              <a:t>langit</a:t>
            </a:r>
            <a:endParaRPr lang="en-US" dirty="0"/>
          </a:p>
          <a:p>
            <a:r>
              <a:rPr lang="en-US" dirty="0" err="1"/>
              <a:t>Mahal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mahal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Panginoon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 smtClean="0"/>
              <a:t>I </a:t>
            </a:r>
            <a:r>
              <a:rPr lang="en-US" i="1" dirty="0" err="1"/>
              <a:t>wouldnʼt</a:t>
            </a:r>
            <a:r>
              <a:rPr lang="en-US" i="1" dirty="0"/>
              <a:t> trade you for </a:t>
            </a:r>
            <a:r>
              <a:rPr lang="en-US" i="1" dirty="0" smtClean="0"/>
              <a:t>anything</a:t>
            </a:r>
            <a:endParaRPr lang="en-US" dirty="0"/>
          </a:p>
          <a:p>
            <a:r>
              <a:rPr lang="en-US" i="1" dirty="0" smtClean="0"/>
              <a:t>Because </a:t>
            </a:r>
            <a:r>
              <a:rPr lang="en-US" i="1" dirty="0"/>
              <a:t>in your presence, </a:t>
            </a:r>
            <a:r>
              <a:rPr lang="en-US" i="1" dirty="0" err="1"/>
              <a:t>itʼs</a:t>
            </a:r>
            <a:r>
              <a:rPr lang="en-US" i="1" dirty="0"/>
              <a:t> </a:t>
            </a:r>
            <a:r>
              <a:rPr lang="en-US" i="1" dirty="0" smtClean="0"/>
              <a:t>heaven</a:t>
            </a:r>
            <a:endParaRPr lang="en-US" dirty="0"/>
          </a:p>
          <a:p>
            <a:r>
              <a:rPr lang="en-US" i="1" dirty="0" smtClean="0"/>
              <a:t>I </a:t>
            </a:r>
            <a:r>
              <a:rPr lang="en-US" i="1" dirty="0"/>
              <a:t>love you more than anything, O </a:t>
            </a:r>
            <a:r>
              <a:rPr lang="en-US" i="1" dirty="0" smtClean="0"/>
              <a:t>Lord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13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12468" y="579000"/>
            <a:ext cx="7790695" cy="2906150"/>
          </a:xfrm>
        </p:spPr>
        <p:txBody>
          <a:bodyPr>
            <a:normAutofit/>
          </a:bodyPr>
          <a:lstStyle/>
          <a:p>
            <a:r>
              <a:rPr lang="en-US" dirty="0" err="1"/>
              <a:t>Habang</a:t>
            </a:r>
            <a:r>
              <a:rPr lang="en-US" dirty="0"/>
              <a:t> </a:t>
            </a:r>
            <a:r>
              <a:rPr lang="en-US" dirty="0" err="1"/>
              <a:t>buhay</a:t>
            </a:r>
            <a:r>
              <a:rPr lang="en-US" dirty="0"/>
              <a:t> </a:t>
            </a:r>
            <a:r>
              <a:rPr lang="en-US" dirty="0" err="1" smtClean="0"/>
              <a:t>papupurihan</a:t>
            </a:r>
            <a:r>
              <a:rPr lang="en-US" dirty="0" smtClean="0"/>
              <a:t> </a:t>
            </a:r>
            <a:r>
              <a:rPr lang="en-US" dirty="0" err="1"/>
              <a:t>ka</a:t>
            </a:r>
            <a:endParaRPr lang="en-US" dirty="0"/>
          </a:p>
          <a:p>
            <a:r>
              <a:rPr lang="en-US" dirty="0" err="1"/>
              <a:t>Habang</a:t>
            </a:r>
            <a:r>
              <a:rPr lang="en-US" dirty="0"/>
              <a:t> </a:t>
            </a:r>
            <a:r>
              <a:rPr lang="en-US" dirty="0" err="1" smtClean="0"/>
              <a:t>buhay</a:t>
            </a:r>
            <a:r>
              <a:rPr lang="en-US" dirty="0" smtClean="0"/>
              <a:t> </a:t>
            </a:r>
            <a:r>
              <a:rPr lang="en-US" dirty="0" err="1"/>
              <a:t>maglilingkod</a:t>
            </a:r>
            <a:r>
              <a:rPr lang="en-US" dirty="0"/>
              <a:t> </a:t>
            </a:r>
            <a:r>
              <a:rPr lang="en-US" dirty="0" err="1" smtClean="0"/>
              <a:t>saʼyo</a:t>
            </a:r>
            <a:endParaRPr lang="en-US" dirty="0" smtClean="0"/>
          </a:p>
          <a:p>
            <a:r>
              <a:rPr lang="en-US" dirty="0" err="1"/>
              <a:t>Habang</a:t>
            </a:r>
            <a:r>
              <a:rPr lang="en-US" dirty="0"/>
              <a:t> </a:t>
            </a:r>
            <a:r>
              <a:rPr lang="en-US" dirty="0" err="1"/>
              <a:t>buhay</a:t>
            </a:r>
            <a:r>
              <a:rPr lang="en-US" dirty="0"/>
              <a:t> </a:t>
            </a:r>
            <a:r>
              <a:rPr lang="en-US" dirty="0" err="1" smtClean="0"/>
              <a:t>pagibig</a:t>
            </a:r>
            <a:r>
              <a:rPr lang="en-US" dirty="0" smtClean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sayʼoy</a:t>
            </a:r>
            <a:r>
              <a:rPr lang="en-US" dirty="0"/>
              <a:t> </a:t>
            </a:r>
            <a:r>
              <a:rPr lang="en-US" dirty="0" err="1"/>
              <a:t>iaalay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97877" y="3752733"/>
            <a:ext cx="6997723" cy="2238375"/>
          </a:xfrm>
        </p:spPr>
        <p:txBody>
          <a:bodyPr/>
          <a:lstStyle/>
          <a:p>
            <a:r>
              <a:rPr lang="en-US" i="1" dirty="0" smtClean="0"/>
              <a:t>Forever</a:t>
            </a:r>
            <a:r>
              <a:rPr lang="en-US" i="1" dirty="0"/>
              <a:t>, I will praise You, </a:t>
            </a:r>
            <a:r>
              <a:rPr lang="en-US" i="1" dirty="0" smtClean="0"/>
              <a:t>Lord</a:t>
            </a:r>
            <a:endParaRPr lang="en-US" i="1" dirty="0"/>
          </a:p>
          <a:p>
            <a:r>
              <a:rPr lang="en-US" dirty="0" smtClean="0"/>
              <a:t> </a:t>
            </a:r>
            <a:r>
              <a:rPr lang="en-US" i="1" dirty="0" smtClean="0"/>
              <a:t>Forever</a:t>
            </a:r>
            <a:r>
              <a:rPr lang="en-US" i="1" dirty="0"/>
              <a:t>, I serve You, </a:t>
            </a:r>
            <a:r>
              <a:rPr lang="en-US" i="1" dirty="0" smtClean="0"/>
              <a:t>God</a:t>
            </a:r>
            <a:endParaRPr lang="en-US" dirty="0"/>
          </a:p>
          <a:p>
            <a:r>
              <a:rPr lang="en-US" i="1" dirty="0" smtClean="0"/>
              <a:t>Forever</a:t>
            </a:r>
            <a:r>
              <a:rPr lang="en-US" i="1" dirty="0"/>
              <a:t>, I will give You all my </a:t>
            </a:r>
            <a:r>
              <a:rPr lang="en-US" i="1" dirty="0" smtClean="0"/>
              <a:t>love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9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orship Black Helvete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Worship Black Helveteca.thmx</Template>
  <TotalTime>10</TotalTime>
  <Words>109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Worship Black Helveteca</vt:lpstr>
      <vt:lpstr>Mahal Na Mahal Kita Panginoon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Mahal Na Mahal Kita Panginoon</dc:title>
  <dc:creator>Andy Kim</dc:creator>
  <cp:lastModifiedBy>Andy Kim</cp:lastModifiedBy>
  <cp:revision>2</cp:revision>
  <dcterms:created xsi:type="dcterms:W3CDTF">2015-08-23T23:02:48Z</dcterms:created>
  <dcterms:modified xsi:type="dcterms:W3CDTF">2015-08-23T23:13:21Z</dcterms:modified>
</cp:coreProperties>
</file>