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1" d="100"/>
          <a:sy n="131" d="100"/>
        </p:scale>
        <p:origin x="1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715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79133"/>
            <a:ext cx="7886700" cy="3797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887A-D13F-EF4A-9E65-15BEBDEE9BE5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BDEA2-9D1B-264D-AE94-A4D3BF7B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7330"/>
            <a:ext cx="788670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a typeface="Avenir Black" charset="0"/>
                <a:cs typeface="Avenir Black" charset="0"/>
              </a:rPr>
              <a:t>TIPS FOR MULTIETHNIC CONVERSATIONS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79133"/>
            <a:ext cx="7315200" cy="3797830"/>
          </a:xfrm>
        </p:spPr>
        <p:txBody>
          <a:bodyPr>
            <a:normAutofit/>
          </a:bodyPr>
          <a:lstStyle/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E9822C"/>
                </a:solidFill>
              </a:rPr>
              <a:t>Avoid language that generalizes</a:t>
            </a:r>
            <a:r>
              <a:rPr lang="en-US" sz="1800" dirty="0">
                <a:solidFill>
                  <a:srgbClr val="00A99D"/>
                </a:solidFill>
              </a:rPr>
              <a:t> </a:t>
            </a:r>
            <a:br>
              <a:rPr lang="en-US" sz="1800" dirty="0">
                <a:solidFill>
                  <a:srgbClr val="00A99D"/>
                </a:solidFill>
              </a:rPr>
            </a:br>
            <a:r>
              <a:rPr lang="en-US" sz="1800" dirty="0"/>
              <a:t>(i.e. all _______ people are like______). Don’t assume that one story about a ____ person is true of everyone. Avoid assumptions about wealth/poverty.</a:t>
            </a:r>
            <a:br>
              <a:rPr lang="en-US" sz="1800" dirty="0"/>
            </a:br>
            <a:endParaRPr lang="en-US" sz="1800" dirty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E9822C"/>
                </a:solidFill>
              </a:rPr>
              <a:t>Opt for cultural learning </a:t>
            </a:r>
            <a:r>
              <a:rPr lang="en-US" sz="1800" dirty="0"/>
              <a:t>versus “color-blindness” </a:t>
            </a:r>
            <a:br>
              <a:rPr lang="en-US" sz="1800" dirty="0"/>
            </a:br>
            <a:endParaRPr lang="en-US" sz="1800" dirty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1800" dirty="0"/>
              <a:t>If you think it might be an offensive term, </a:t>
            </a:r>
            <a:r>
              <a:rPr lang="en-US" sz="1800" dirty="0">
                <a:solidFill>
                  <a:srgbClr val="E9822C"/>
                </a:solidFill>
              </a:rPr>
              <a:t>avoid it</a:t>
            </a:r>
            <a:r>
              <a:rPr lang="en-US" sz="1800" dirty="0"/>
              <a:t>.</a:t>
            </a:r>
            <a:br>
              <a:rPr lang="en-US" sz="1800" dirty="0"/>
            </a:br>
            <a:endParaRPr lang="en-US" sz="1800" dirty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E9822C"/>
                </a:solidFill>
              </a:rPr>
              <a:t>Gently correct if you are offended</a:t>
            </a:r>
            <a:r>
              <a:rPr lang="en-US" sz="1800" dirty="0">
                <a:solidFill>
                  <a:srgbClr val="42ADE3"/>
                </a:solidFill>
              </a:rPr>
              <a:t> </a:t>
            </a:r>
            <a:r>
              <a:rPr lang="en-US" sz="1800" dirty="0"/>
              <a:t>– choose green-lining!  </a:t>
            </a:r>
            <a:br>
              <a:rPr lang="en-US" sz="1800" dirty="0"/>
            </a:br>
            <a:endParaRPr lang="en-US" sz="1800" dirty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E9822C"/>
                </a:solidFill>
              </a:rPr>
              <a:t>Give yourself grace to learn</a:t>
            </a:r>
            <a:r>
              <a:rPr lang="en-US" sz="1800" dirty="0">
                <a:solidFill>
                  <a:srgbClr val="42ADE3"/>
                </a:solidFill>
              </a:rPr>
              <a:t> </a:t>
            </a:r>
            <a:r>
              <a:rPr lang="en-US" sz="1800" dirty="0"/>
              <a:t>&amp; make mistakes &amp; correct.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000080"/>
      </a:accent4>
      <a:accent5>
        <a:srgbClr val="4BACC6"/>
      </a:accent5>
      <a:accent6>
        <a:srgbClr val="004080"/>
      </a:accent6>
      <a:hlink>
        <a:srgbClr val="FF8000"/>
      </a:hlink>
      <a:folHlink>
        <a:srgbClr val="FF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8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Avenir Black</vt:lpstr>
      <vt:lpstr>Century Gothic</vt:lpstr>
      <vt:lpstr>Arial</vt:lpstr>
      <vt:lpstr>Office Theme</vt:lpstr>
      <vt:lpstr>TIPS FOR MULTIETHNIC CONVERSATIONS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Gay</dc:creator>
  <cp:lastModifiedBy>Mason Lancaster</cp:lastModifiedBy>
  <cp:revision>4</cp:revision>
  <dcterms:created xsi:type="dcterms:W3CDTF">2017-03-20T20:45:12Z</dcterms:created>
  <dcterms:modified xsi:type="dcterms:W3CDTF">2017-08-02T21:09:50Z</dcterms:modified>
</cp:coreProperties>
</file>