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22C"/>
    <a:srgbClr val="00A99D"/>
    <a:srgbClr val="42A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/>
    <p:restoredTop sz="94674"/>
  </p:normalViewPr>
  <p:slideViewPr>
    <p:cSldViewPr snapToGrid="0" snapToObjects="1">
      <p:cViewPr varScale="1">
        <p:scale>
          <a:sx n="116" d="100"/>
          <a:sy n="116" d="100"/>
        </p:scale>
        <p:origin x="200" y="512"/>
      </p:cViewPr>
      <p:guideLst>
        <p:guide orient="horz" pos="2160"/>
        <p:guide pos="6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B8C69-AEB8-2B4D-AD80-15FD3AB0B1F1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20D51-C2A1-2048-B30D-D2950FAC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330952"/>
            <a:ext cx="7886700" cy="13255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ea typeface="Avenir Black" charset="0"/>
                <a:cs typeface="Avenir Black" charset="0"/>
              </a:rPr>
              <a:t>TIPS FOR MULTIETHNIC CONVERSATIONS</a:t>
            </a:r>
            <a:endParaRPr lang="en-US" sz="2400" b="1" dirty="0">
              <a:ea typeface="Avenir Black" charset="0"/>
              <a:cs typeface="Avenir Black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36283" y="2091839"/>
            <a:ext cx="7911948" cy="3797830"/>
          </a:xfrm>
        </p:spPr>
        <p:txBody>
          <a:bodyPr>
            <a:normAutofit lnSpcReduction="10000"/>
          </a:bodyPr>
          <a:lstStyle/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E9822C"/>
                </a:solidFill>
              </a:rPr>
              <a:t>Avoid </a:t>
            </a:r>
            <a:r>
              <a:rPr lang="en-US" sz="2000" dirty="0">
                <a:solidFill>
                  <a:srgbClr val="E9822C"/>
                </a:solidFill>
              </a:rPr>
              <a:t>language that </a:t>
            </a:r>
            <a:r>
              <a:rPr lang="en-US" sz="2000" dirty="0" smtClean="0">
                <a:solidFill>
                  <a:srgbClr val="E9822C"/>
                </a:solidFill>
              </a:rPr>
              <a:t>generalizes</a:t>
            </a:r>
            <a:r>
              <a:rPr lang="en-US" sz="2000" dirty="0" smtClean="0">
                <a:solidFill>
                  <a:srgbClr val="00A99D"/>
                </a:solidFill>
              </a:rPr>
              <a:t> </a:t>
            </a:r>
            <a:br>
              <a:rPr lang="en-US" sz="2000" dirty="0" smtClean="0">
                <a:solidFill>
                  <a:srgbClr val="00A99D"/>
                </a:solidFill>
              </a:rPr>
            </a:br>
            <a:r>
              <a:rPr lang="en-US" sz="2000" dirty="0" smtClean="0"/>
              <a:t>(i.e. </a:t>
            </a:r>
            <a:r>
              <a:rPr lang="en-US" sz="2000" dirty="0"/>
              <a:t>all _______ people are like______). Don’t assume that one story about a ____ person is true of everyone. Avoid assumptions about wealth/poverty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 smtClean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E9822C"/>
                </a:solidFill>
              </a:rPr>
              <a:t>Opt </a:t>
            </a:r>
            <a:r>
              <a:rPr lang="en-US" sz="2000" dirty="0">
                <a:solidFill>
                  <a:srgbClr val="E9822C"/>
                </a:solidFill>
              </a:rPr>
              <a:t>for cultural learning </a:t>
            </a:r>
            <a:r>
              <a:rPr lang="en-US" sz="2000" dirty="0"/>
              <a:t>versus “color-blindness”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000" dirty="0" smtClean="0"/>
              <a:t>If </a:t>
            </a:r>
            <a:r>
              <a:rPr lang="en-US" sz="2000" dirty="0"/>
              <a:t>you think it might be an offensive term, </a:t>
            </a:r>
            <a:r>
              <a:rPr lang="en-US" sz="2000" dirty="0">
                <a:solidFill>
                  <a:srgbClr val="E9822C"/>
                </a:solidFill>
              </a:rPr>
              <a:t>avoid it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E9822C"/>
                </a:solidFill>
              </a:rPr>
              <a:t>Gently </a:t>
            </a:r>
            <a:r>
              <a:rPr lang="en-US" sz="2000" dirty="0">
                <a:solidFill>
                  <a:srgbClr val="E9822C"/>
                </a:solidFill>
              </a:rPr>
              <a:t>correct if you are offended</a:t>
            </a:r>
            <a:r>
              <a:rPr lang="en-US" sz="2000" dirty="0">
                <a:solidFill>
                  <a:srgbClr val="42ADE3"/>
                </a:solidFill>
              </a:rPr>
              <a:t> </a:t>
            </a:r>
            <a:r>
              <a:rPr lang="en-US" sz="2000" dirty="0" smtClean="0"/>
              <a:t>– choose </a:t>
            </a:r>
            <a:r>
              <a:rPr lang="en-US" sz="2000" dirty="0"/>
              <a:t>green-lining! 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pPr marL="457200" lvl="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E9822C"/>
                </a:solidFill>
              </a:rPr>
              <a:t>Give </a:t>
            </a:r>
            <a:r>
              <a:rPr lang="en-US" sz="2000" dirty="0">
                <a:solidFill>
                  <a:srgbClr val="E9822C"/>
                </a:solidFill>
              </a:rPr>
              <a:t>yourself grace to learn</a:t>
            </a:r>
            <a:r>
              <a:rPr lang="en-US" sz="2000" dirty="0">
                <a:solidFill>
                  <a:srgbClr val="42ADE3"/>
                </a:solidFill>
              </a:rPr>
              <a:t> </a:t>
            </a:r>
            <a:r>
              <a:rPr lang="en-US" sz="2000" dirty="0"/>
              <a:t>&amp; make </a:t>
            </a:r>
            <a:r>
              <a:rPr lang="en-US" sz="2000" dirty="0" smtClean="0"/>
              <a:t>mistakes </a:t>
            </a:r>
            <a:r>
              <a:rPr lang="en-US" sz="2000" dirty="0"/>
              <a:t>&amp; correct.</a:t>
            </a:r>
          </a:p>
        </p:txBody>
      </p:sp>
    </p:spTree>
    <p:extLst>
      <p:ext uri="{BB962C8B-B14F-4D97-AF65-F5344CB8AC3E}">
        <p14:creationId xmlns:p14="http://schemas.microsoft.com/office/powerpoint/2010/main" val="188326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000080"/>
      </a:accent4>
      <a:accent5>
        <a:srgbClr val="4BACC6"/>
      </a:accent5>
      <a:accent6>
        <a:srgbClr val="004080"/>
      </a:accent6>
      <a:hlink>
        <a:srgbClr val="FF8000"/>
      </a:hlink>
      <a:folHlink>
        <a:srgbClr val="FF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Avenir Black</vt:lpstr>
      <vt:lpstr>Century Gothic</vt:lpstr>
      <vt:lpstr>Arial</vt:lpstr>
      <vt:lpstr>Office Theme</vt:lpstr>
      <vt:lpstr>TIPS FOR MULTIETHNIC CONVERSATIONS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Gay</dc:creator>
  <cp:lastModifiedBy>Mason Lancaster</cp:lastModifiedBy>
  <cp:revision>12</cp:revision>
  <dcterms:created xsi:type="dcterms:W3CDTF">2017-03-07T17:44:18Z</dcterms:created>
  <dcterms:modified xsi:type="dcterms:W3CDTF">2017-08-02T21:08:44Z</dcterms:modified>
</cp:coreProperties>
</file>