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4"/>
    <p:sldMasterId id="2147483659" r:id="rId5"/>
  </p:sldMasterIdLst>
  <p:notesMasterIdLst>
    <p:notesMasterId r:id="rId32"/>
  </p:notesMasterIdLst>
  <p:sldIdLst>
    <p:sldId id="256" r:id="rId6"/>
    <p:sldId id="257" r:id="rId7"/>
    <p:sldId id="258" r:id="rId8"/>
    <p:sldId id="259" r:id="rId9"/>
    <p:sldId id="260" r:id="rId10"/>
    <p:sldId id="261" r:id="rId11"/>
    <p:sldId id="262" r:id="rId12"/>
    <p:sldId id="263" r:id="rId13"/>
    <p:sldId id="264" r:id="rId14"/>
    <p:sldId id="286" r:id="rId15"/>
    <p:sldId id="285" r:id="rId16"/>
    <p:sldId id="289" r:id="rId17"/>
    <p:sldId id="284" r:id="rId18"/>
    <p:sldId id="266" r:id="rId19"/>
    <p:sldId id="297" r:id="rId20"/>
    <p:sldId id="291" r:id="rId21"/>
    <p:sldId id="298" r:id="rId22"/>
    <p:sldId id="292" r:id="rId23"/>
    <p:sldId id="299" r:id="rId24"/>
    <p:sldId id="300" r:id="rId25"/>
    <p:sldId id="301" r:id="rId26"/>
    <p:sldId id="293" r:id="rId27"/>
    <p:sldId id="294" r:id="rId28"/>
    <p:sldId id="295" r:id="rId29"/>
    <p:sldId id="296" r:id="rId30"/>
    <p:sldId id="29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1A4A"/>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18" autoAdjust="0"/>
    <p:restoredTop sz="96327"/>
  </p:normalViewPr>
  <p:slideViewPr>
    <p:cSldViewPr snapToGrid="0" snapToObjects="1">
      <p:cViewPr varScale="1">
        <p:scale>
          <a:sx n="124" d="100"/>
          <a:sy n="124" d="100"/>
        </p:scale>
        <p:origin x="283"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8D1F8F-C08E-490D-AA7C-CFAA5BF6ACA2}" type="datetimeFigureOut">
              <a:rPr lang="en-US" smtClean="0"/>
              <a:t>8/31/2023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6A6741-E94F-48D6-9A96-C7EB2E7F7464}" type="slidenum">
              <a:rPr lang="en-US" smtClean="0"/>
              <a:t>‹#›</a:t>
            </a:fld>
            <a:endParaRPr lang="en-US"/>
          </a:p>
        </p:txBody>
      </p:sp>
    </p:spTree>
    <p:extLst>
      <p:ext uri="{BB962C8B-B14F-4D97-AF65-F5344CB8AC3E}">
        <p14:creationId xmlns:p14="http://schemas.microsoft.com/office/powerpoint/2010/main" val="3153979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AB17D9-7C80-CA43-AD9C-047B3C68F456}" type="slidenum">
              <a:rPr lang="en-US" smtClean="0"/>
              <a:t>11</a:t>
            </a:fld>
            <a:endParaRPr lang="en-US"/>
          </a:p>
        </p:txBody>
      </p:sp>
    </p:spTree>
    <p:extLst>
      <p:ext uri="{BB962C8B-B14F-4D97-AF65-F5344CB8AC3E}">
        <p14:creationId xmlns:p14="http://schemas.microsoft.com/office/powerpoint/2010/main" val="4083939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6B277-27FF-D34E-A0B3-10561BEF9A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17D61B-6187-4E4C-9287-4890703D29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E5D542-9833-E44D-814B-4AA44F17F4D3}"/>
              </a:ext>
            </a:extLst>
          </p:cNvPr>
          <p:cNvSpPr>
            <a:spLocks noGrp="1"/>
          </p:cNvSpPr>
          <p:nvPr>
            <p:ph type="dt" sz="half" idx="10"/>
          </p:nvPr>
        </p:nvSpPr>
        <p:spPr/>
        <p:txBody>
          <a:bodyPr/>
          <a:lstStyle/>
          <a:p>
            <a:fld id="{B2EF3504-A1FD-0F4E-80CE-80D37D3C80D6}" type="datetimeFigureOut">
              <a:rPr lang="en-US" smtClean="0"/>
              <a:t>8/31/2023</a:t>
            </a:fld>
            <a:endParaRPr lang="en-US"/>
          </a:p>
        </p:txBody>
      </p:sp>
      <p:sp>
        <p:nvSpPr>
          <p:cNvPr id="5" name="Footer Placeholder 4">
            <a:extLst>
              <a:ext uri="{FF2B5EF4-FFF2-40B4-BE49-F238E27FC236}">
                <a16:creationId xmlns:a16="http://schemas.microsoft.com/office/drawing/2014/main" id="{2E3C68E1-5376-7E4D-9276-FF396EC13D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448F68-D64A-AD4F-89B8-54A9B1452B34}"/>
              </a:ext>
            </a:extLst>
          </p:cNvPr>
          <p:cNvSpPr>
            <a:spLocks noGrp="1"/>
          </p:cNvSpPr>
          <p:nvPr>
            <p:ph type="sldNum" sz="quarter" idx="12"/>
          </p:nvPr>
        </p:nvSpPr>
        <p:spPr/>
        <p:txBody>
          <a:bodyPr/>
          <a:lstStyle/>
          <a:p>
            <a:fld id="{517FF454-8E0B-D144-B494-BAF73605E9DD}" type="slidenum">
              <a:rPr lang="en-US" smtClean="0"/>
              <a:t>‹#›</a:t>
            </a:fld>
            <a:endParaRPr lang="en-US"/>
          </a:p>
        </p:txBody>
      </p:sp>
    </p:spTree>
    <p:extLst>
      <p:ext uri="{BB962C8B-B14F-4D97-AF65-F5344CB8AC3E}">
        <p14:creationId xmlns:p14="http://schemas.microsoft.com/office/powerpoint/2010/main" val="2199050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8659" y="970916"/>
            <a:ext cx="10350771" cy="702243"/>
          </a:xfrm>
        </p:spPr>
        <p:txBody>
          <a:bodyPr/>
          <a:lstStyle>
            <a:lvl1pPr>
              <a:defRPr b="1" i="0">
                <a:latin typeface="Avenir LT Std 55 Roman" charset="0"/>
                <a:ea typeface="Avenir LT Std 55 Roman" charset="0"/>
                <a:cs typeface="Avenir LT Std 55 Roman" charset="0"/>
              </a:defRPr>
            </a:lvl1pPr>
          </a:lstStyle>
          <a:p>
            <a:r>
              <a:rPr lang="en-US" dirty="0"/>
              <a:t>CLICK TO EDIT MASTER TITLE STYLE</a:t>
            </a:r>
          </a:p>
        </p:txBody>
      </p:sp>
      <p:sp>
        <p:nvSpPr>
          <p:cNvPr id="3" name="Content Placeholder 2"/>
          <p:cNvSpPr>
            <a:spLocks noGrp="1"/>
          </p:cNvSpPr>
          <p:nvPr>
            <p:ph sz="half" idx="1"/>
          </p:nvPr>
        </p:nvSpPr>
        <p:spPr>
          <a:xfrm>
            <a:off x="1206230" y="1825625"/>
            <a:ext cx="4941652"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a:extLst>
              <a:ext uri="{FF2B5EF4-FFF2-40B4-BE49-F238E27FC236}">
                <a16:creationId xmlns:a16="http://schemas.microsoft.com/office/drawing/2014/main" id="{451EA268-D24C-1340-AFBE-67C2A481D91C}"/>
              </a:ext>
            </a:extLst>
          </p:cNvPr>
          <p:cNvSpPr>
            <a:spLocks noGrp="1"/>
          </p:cNvSpPr>
          <p:nvPr>
            <p:ph sz="half" idx="10"/>
          </p:nvPr>
        </p:nvSpPr>
        <p:spPr>
          <a:xfrm>
            <a:off x="6627778" y="1825625"/>
            <a:ext cx="4941652"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93542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6B277-27FF-D34E-A0B3-10561BEF9A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17D61B-6187-4E4C-9287-4890703D29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E5D542-9833-E44D-814B-4AA44F17F4D3}"/>
              </a:ext>
            </a:extLst>
          </p:cNvPr>
          <p:cNvSpPr>
            <a:spLocks noGrp="1"/>
          </p:cNvSpPr>
          <p:nvPr>
            <p:ph type="dt" sz="half" idx="10"/>
          </p:nvPr>
        </p:nvSpPr>
        <p:spPr/>
        <p:txBody>
          <a:bodyPr/>
          <a:lstStyle/>
          <a:p>
            <a:fld id="{B2EF3504-A1FD-0F4E-80CE-80D37D3C80D6}" type="datetimeFigureOut">
              <a:rPr lang="en-US" smtClean="0"/>
              <a:t>8/31/2023</a:t>
            </a:fld>
            <a:endParaRPr lang="en-US"/>
          </a:p>
        </p:txBody>
      </p:sp>
      <p:sp>
        <p:nvSpPr>
          <p:cNvPr id="5" name="Footer Placeholder 4">
            <a:extLst>
              <a:ext uri="{FF2B5EF4-FFF2-40B4-BE49-F238E27FC236}">
                <a16:creationId xmlns:a16="http://schemas.microsoft.com/office/drawing/2014/main" id="{2E3C68E1-5376-7E4D-9276-FF396EC13D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448F68-D64A-AD4F-89B8-54A9B1452B34}"/>
              </a:ext>
            </a:extLst>
          </p:cNvPr>
          <p:cNvSpPr>
            <a:spLocks noGrp="1"/>
          </p:cNvSpPr>
          <p:nvPr>
            <p:ph type="sldNum" sz="quarter" idx="12"/>
          </p:nvPr>
        </p:nvSpPr>
        <p:spPr/>
        <p:txBody>
          <a:bodyPr/>
          <a:lstStyle/>
          <a:p>
            <a:fld id="{517FF454-8E0B-D144-B494-BAF73605E9DD}" type="slidenum">
              <a:rPr lang="en-US" smtClean="0"/>
              <a:t>‹#›</a:t>
            </a:fld>
            <a:endParaRPr lang="en-US"/>
          </a:p>
        </p:txBody>
      </p:sp>
    </p:spTree>
    <p:extLst>
      <p:ext uri="{BB962C8B-B14F-4D97-AF65-F5344CB8AC3E}">
        <p14:creationId xmlns:p14="http://schemas.microsoft.com/office/powerpoint/2010/main" val="1757587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EE13A-02EA-9C42-B056-B33856554A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8D1A8E-EEC6-164B-B88F-4A21214221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0313F1-BE1B-8846-87B2-3A7EB092A4D2}"/>
              </a:ext>
            </a:extLst>
          </p:cNvPr>
          <p:cNvSpPr>
            <a:spLocks noGrp="1"/>
          </p:cNvSpPr>
          <p:nvPr>
            <p:ph type="dt" sz="half" idx="10"/>
          </p:nvPr>
        </p:nvSpPr>
        <p:spPr/>
        <p:txBody>
          <a:bodyPr/>
          <a:lstStyle/>
          <a:p>
            <a:fld id="{B2EF3504-A1FD-0F4E-80CE-80D37D3C80D6}" type="datetimeFigureOut">
              <a:rPr lang="en-US" smtClean="0"/>
              <a:t>8/31/2023</a:t>
            </a:fld>
            <a:endParaRPr lang="en-US"/>
          </a:p>
        </p:txBody>
      </p:sp>
      <p:sp>
        <p:nvSpPr>
          <p:cNvPr id="5" name="Footer Placeholder 4">
            <a:extLst>
              <a:ext uri="{FF2B5EF4-FFF2-40B4-BE49-F238E27FC236}">
                <a16:creationId xmlns:a16="http://schemas.microsoft.com/office/drawing/2014/main" id="{64B36594-B49A-3444-9459-3581088EE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3ED6F9-1D7E-F241-B3D5-4DA620D958A6}"/>
              </a:ext>
            </a:extLst>
          </p:cNvPr>
          <p:cNvSpPr>
            <a:spLocks noGrp="1"/>
          </p:cNvSpPr>
          <p:nvPr>
            <p:ph type="sldNum" sz="quarter" idx="12"/>
          </p:nvPr>
        </p:nvSpPr>
        <p:spPr/>
        <p:txBody>
          <a:bodyPr/>
          <a:lstStyle/>
          <a:p>
            <a:fld id="{517FF454-8E0B-D144-B494-BAF73605E9DD}" type="slidenum">
              <a:rPr lang="en-US" smtClean="0"/>
              <a:t>‹#›</a:t>
            </a:fld>
            <a:endParaRPr lang="en-US"/>
          </a:p>
        </p:txBody>
      </p:sp>
    </p:spTree>
    <p:extLst>
      <p:ext uri="{BB962C8B-B14F-4D97-AF65-F5344CB8AC3E}">
        <p14:creationId xmlns:p14="http://schemas.microsoft.com/office/powerpoint/2010/main" val="3579643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48AED-FE72-C541-8AAA-B4FE97DB3B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C35691-62D2-0545-8714-7500A7F28B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8C3CC2-8034-B345-8E70-4B70236557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8EA539-4919-AF44-B287-FDDC62D62A3C}"/>
              </a:ext>
            </a:extLst>
          </p:cNvPr>
          <p:cNvSpPr>
            <a:spLocks noGrp="1"/>
          </p:cNvSpPr>
          <p:nvPr>
            <p:ph type="dt" sz="half" idx="10"/>
          </p:nvPr>
        </p:nvSpPr>
        <p:spPr/>
        <p:txBody>
          <a:bodyPr/>
          <a:lstStyle/>
          <a:p>
            <a:fld id="{B2EF3504-A1FD-0F4E-80CE-80D37D3C80D6}" type="datetimeFigureOut">
              <a:rPr lang="en-US" smtClean="0"/>
              <a:t>8/31/2023</a:t>
            </a:fld>
            <a:endParaRPr lang="en-US"/>
          </a:p>
        </p:txBody>
      </p:sp>
      <p:sp>
        <p:nvSpPr>
          <p:cNvPr id="6" name="Footer Placeholder 5">
            <a:extLst>
              <a:ext uri="{FF2B5EF4-FFF2-40B4-BE49-F238E27FC236}">
                <a16:creationId xmlns:a16="http://schemas.microsoft.com/office/drawing/2014/main" id="{EE07799A-96E4-5C47-964A-EB4038F14A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65B65C-65A8-284E-8E5B-BA0A1EF9FD1F}"/>
              </a:ext>
            </a:extLst>
          </p:cNvPr>
          <p:cNvSpPr>
            <a:spLocks noGrp="1"/>
          </p:cNvSpPr>
          <p:nvPr>
            <p:ph type="sldNum" sz="quarter" idx="12"/>
          </p:nvPr>
        </p:nvSpPr>
        <p:spPr/>
        <p:txBody>
          <a:bodyPr/>
          <a:lstStyle/>
          <a:p>
            <a:fld id="{517FF454-8E0B-D144-B494-BAF73605E9DD}" type="slidenum">
              <a:rPr lang="en-US" smtClean="0"/>
              <a:t>‹#›</a:t>
            </a:fld>
            <a:endParaRPr lang="en-US"/>
          </a:p>
        </p:txBody>
      </p:sp>
    </p:spTree>
    <p:extLst>
      <p:ext uri="{BB962C8B-B14F-4D97-AF65-F5344CB8AC3E}">
        <p14:creationId xmlns:p14="http://schemas.microsoft.com/office/powerpoint/2010/main" val="1091042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97C3B-7E06-334E-808D-6AEA3184F9EC}"/>
              </a:ext>
            </a:extLst>
          </p:cNvPr>
          <p:cNvSpPr>
            <a:spLocks noGrp="1"/>
          </p:cNvSpPr>
          <p:nvPr>
            <p:ph type="title"/>
          </p:nvPr>
        </p:nvSpPr>
        <p:spPr>
          <a:xfrm>
            <a:off x="836612" y="5754756"/>
            <a:ext cx="7316788" cy="60159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DABEF8C-295F-144B-AD07-57749E559208}"/>
              </a:ext>
            </a:extLst>
          </p:cNvPr>
          <p:cNvSpPr>
            <a:spLocks noGrp="1"/>
          </p:cNvSpPr>
          <p:nvPr>
            <p:ph type="pic" idx="1"/>
          </p:nvPr>
        </p:nvSpPr>
        <p:spPr>
          <a:xfrm>
            <a:off x="836611" y="1079653"/>
            <a:ext cx="10631947" cy="4663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a:extLst>
              <a:ext uri="{FF2B5EF4-FFF2-40B4-BE49-F238E27FC236}">
                <a16:creationId xmlns:a16="http://schemas.microsoft.com/office/drawing/2014/main" id="{7100EFE8-78B7-A443-86A7-0D4DA407F3BA}"/>
              </a:ext>
            </a:extLst>
          </p:cNvPr>
          <p:cNvSpPr>
            <a:spLocks noGrp="1"/>
          </p:cNvSpPr>
          <p:nvPr>
            <p:ph type="dt" sz="half" idx="10"/>
          </p:nvPr>
        </p:nvSpPr>
        <p:spPr/>
        <p:txBody>
          <a:bodyPr/>
          <a:lstStyle/>
          <a:p>
            <a:fld id="{B2EF3504-A1FD-0F4E-80CE-80D37D3C80D6}" type="datetimeFigureOut">
              <a:rPr lang="en-US" smtClean="0"/>
              <a:t>8/31/2023</a:t>
            </a:fld>
            <a:endParaRPr lang="en-US"/>
          </a:p>
        </p:txBody>
      </p:sp>
      <p:sp>
        <p:nvSpPr>
          <p:cNvPr id="6" name="Footer Placeholder 5">
            <a:extLst>
              <a:ext uri="{FF2B5EF4-FFF2-40B4-BE49-F238E27FC236}">
                <a16:creationId xmlns:a16="http://schemas.microsoft.com/office/drawing/2014/main" id="{2850687F-4B54-524B-B80C-590C9F8080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11BF3A-B0A1-904E-A901-1392218F7835}"/>
              </a:ext>
            </a:extLst>
          </p:cNvPr>
          <p:cNvSpPr>
            <a:spLocks noGrp="1"/>
          </p:cNvSpPr>
          <p:nvPr>
            <p:ph type="sldNum" sz="quarter" idx="12"/>
          </p:nvPr>
        </p:nvSpPr>
        <p:spPr/>
        <p:txBody>
          <a:bodyPr/>
          <a:lstStyle/>
          <a:p>
            <a:fld id="{517FF454-8E0B-D144-B494-BAF73605E9DD}" type="slidenum">
              <a:rPr lang="en-US" smtClean="0"/>
              <a:t>‹#›</a:t>
            </a:fld>
            <a:endParaRPr lang="en-US"/>
          </a:p>
        </p:txBody>
      </p:sp>
    </p:spTree>
    <p:extLst>
      <p:ext uri="{BB962C8B-B14F-4D97-AF65-F5344CB8AC3E}">
        <p14:creationId xmlns:p14="http://schemas.microsoft.com/office/powerpoint/2010/main" val="3312831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97C3B-7E06-334E-808D-6AEA3184F9EC}"/>
              </a:ext>
            </a:extLst>
          </p:cNvPr>
          <p:cNvSpPr>
            <a:spLocks noGrp="1"/>
          </p:cNvSpPr>
          <p:nvPr>
            <p:ph type="title"/>
          </p:nvPr>
        </p:nvSpPr>
        <p:spPr>
          <a:xfrm>
            <a:off x="836612" y="5754756"/>
            <a:ext cx="7316788" cy="60159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DABEF8C-295F-144B-AD07-57749E559208}"/>
              </a:ext>
            </a:extLst>
          </p:cNvPr>
          <p:cNvSpPr>
            <a:spLocks noGrp="1"/>
          </p:cNvSpPr>
          <p:nvPr>
            <p:ph type="pic" idx="1"/>
          </p:nvPr>
        </p:nvSpPr>
        <p:spPr>
          <a:xfrm>
            <a:off x="836611" y="1079652"/>
            <a:ext cx="3474720" cy="4663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a:extLst>
              <a:ext uri="{FF2B5EF4-FFF2-40B4-BE49-F238E27FC236}">
                <a16:creationId xmlns:a16="http://schemas.microsoft.com/office/drawing/2014/main" id="{7100EFE8-78B7-A443-86A7-0D4DA407F3BA}"/>
              </a:ext>
            </a:extLst>
          </p:cNvPr>
          <p:cNvSpPr>
            <a:spLocks noGrp="1"/>
          </p:cNvSpPr>
          <p:nvPr>
            <p:ph type="dt" sz="half" idx="10"/>
          </p:nvPr>
        </p:nvSpPr>
        <p:spPr/>
        <p:txBody>
          <a:bodyPr/>
          <a:lstStyle/>
          <a:p>
            <a:fld id="{B2EF3504-A1FD-0F4E-80CE-80D37D3C80D6}" type="datetimeFigureOut">
              <a:rPr lang="en-US" smtClean="0"/>
              <a:t>8/31/2023</a:t>
            </a:fld>
            <a:endParaRPr lang="en-US"/>
          </a:p>
        </p:txBody>
      </p:sp>
      <p:sp>
        <p:nvSpPr>
          <p:cNvPr id="6" name="Footer Placeholder 5">
            <a:extLst>
              <a:ext uri="{FF2B5EF4-FFF2-40B4-BE49-F238E27FC236}">
                <a16:creationId xmlns:a16="http://schemas.microsoft.com/office/drawing/2014/main" id="{2850687F-4B54-524B-B80C-590C9F8080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11BF3A-B0A1-904E-A901-1392218F7835}"/>
              </a:ext>
            </a:extLst>
          </p:cNvPr>
          <p:cNvSpPr>
            <a:spLocks noGrp="1"/>
          </p:cNvSpPr>
          <p:nvPr>
            <p:ph type="sldNum" sz="quarter" idx="12"/>
          </p:nvPr>
        </p:nvSpPr>
        <p:spPr/>
        <p:txBody>
          <a:bodyPr/>
          <a:lstStyle/>
          <a:p>
            <a:fld id="{517FF454-8E0B-D144-B494-BAF73605E9DD}" type="slidenum">
              <a:rPr lang="en-US" smtClean="0"/>
              <a:t>‹#›</a:t>
            </a:fld>
            <a:endParaRPr lang="en-US"/>
          </a:p>
        </p:txBody>
      </p:sp>
      <p:sp>
        <p:nvSpPr>
          <p:cNvPr id="8" name="Picture Placeholder 7">
            <a:extLst>
              <a:ext uri="{FF2B5EF4-FFF2-40B4-BE49-F238E27FC236}">
                <a16:creationId xmlns:a16="http://schemas.microsoft.com/office/drawing/2014/main" id="{7F856D1D-0FC2-FB49-AE70-4A344D3909DD}"/>
              </a:ext>
            </a:extLst>
          </p:cNvPr>
          <p:cNvSpPr>
            <a:spLocks noGrp="1"/>
          </p:cNvSpPr>
          <p:nvPr>
            <p:ph type="pic" sz="quarter" idx="13"/>
          </p:nvPr>
        </p:nvSpPr>
        <p:spPr>
          <a:xfrm>
            <a:off x="4405951" y="1079651"/>
            <a:ext cx="3474720" cy="4664075"/>
          </a:xfrm>
        </p:spPr>
        <p:txBody>
          <a:bodyPr/>
          <a:lstStyle/>
          <a:p>
            <a:endParaRPr lang="en-US"/>
          </a:p>
        </p:txBody>
      </p:sp>
      <p:sp>
        <p:nvSpPr>
          <p:cNvPr id="10" name="Picture Placeholder 9">
            <a:extLst>
              <a:ext uri="{FF2B5EF4-FFF2-40B4-BE49-F238E27FC236}">
                <a16:creationId xmlns:a16="http://schemas.microsoft.com/office/drawing/2014/main" id="{C4A94C9F-8645-5A96-6D2A-A1D44D4CF1CF}"/>
              </a:ext>
            </a:extLst>
          </p:cNvPr>
          <p:cNvSpPr>
            <a:spLocks noGrp="1"/>
          </p:cNvSpPr>
          <p:nvPr>
            <p:ph type="pic" sz="quarter" idx="14"/>
          </p:nvPr>
        </p:nvSpPr>
        <p:spPr>
          <a:xfrm>
            <a:off x="7975291" y="1079017"/>
            <a:ext cx="3474720" cy="4664075"/>
          </a:xfrm>
        </p:spPr>
        <p:txBody>
          <a:bodyPr/>
          <a:lstStyle/>
          <a:p>
            <a:endParaRPr lang="en-US"/>
          </a:p>
        </p:txBody>
      </p:sp>
    </p:spTree>
    <p:extLst>
      <p:ext uri="{BB962C8B-B14F-4D97-AF65-F5344CB8AC3E}">
        <p14:creationId xmlns:p14="http://schemas.microsoft.com/office/powerpoint/2010/main" val="2336692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55B9C-AADE-9741-BE9D-FD13C48035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964C89-96F8-A14A-B481-AF2FF4000D34}"/>
              </a:ext>
            </a:extLst>
          </p:cNvPr>
          <p:cNvSpPr>
            <a:spLocks noGrp="1"/>
          </p:cNvSpPr>
          <p:nvPr>
            <p:ph type="dt" sz="half" idx="10"/>
          </p:nvPr>
        </p:nvSpPr>
        <p:spPr/>
        <p:txBody>
          <a:bodyPr/>
          <a:lstStyle/>
          <a:p>
            <a:fld id="{B2EF3504-A1FD-0F4E-80CE-80D37D3C80D6}" type="datetimeFigureOut">
              <a:rPr lang="en-US" smtClean="0"/>
              <a:t>8/31/2023</a:t>
            </a:fld>
            <a:endParaRPr lang="en-US"/>
          </a:p>
        </p:txBody>
      </p:sp>
      <p:sp>
        <p:nvSpPr>
          <p:cNvPr id="4" name="Footer Placeholder 3">
            <a:extLst>
              <a:ext uri="{FF2B5EF4-FFF2-40B4-BE49-F238E27FC236}">
                <a16:creationId xmlns:a16="http://schemas.microsoft.com/office/drawing/2014/main" id="{BD6E9E5F-CA49-1F45-981A-E5847D83E0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5127C6-6B86-4E45-A964-D13FF0359A4C}"/>
              </a:ext>
            </a:extLst>
          </p:cNvPr>
          <p:cNvSpPr>
            <a:spLocks noGrp="1"/>
          </p:cNvSpPr>
          <p:nvPr>
            <p:ph type="sldNum" sz="quarter" idx="12"/>
          </p:nvPr>
        </p:nvSpPr>
        <p:spPr/>
        <p:txBody>
          <a:bodyPr/>
          <a:lstStyle/>
          <a:p>
            <a:fld id="{517FF454-8E0B-D144-B494-BAF73605E9DD}" type="slidenum">
              <a:rPr lang="en-US" smtClean="0"/>
              <a:t>‹#›</a:t>
            </a:fld>
            <a:endParaRPr lang="en-US"/>
          </a:p>
        </p:txBody>
      </p:sp>
    </p:spTree>
    <p:extLst>
      <p:ext uri="{BB962C8B-B14F-4D97-AF65-F5344CB8AC3E}">
        <p14:creationId xmlns:p14="http://schemas.microsoft.com/office/powerpoint/2010/main" val="3983816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82503C-13D2-B946-9955-A0125D9F1AEE}"/>
              </a:ext>
            </a:extLst>
          </p:cNvPr>
          <p:cNvSpPr>
            <a:spLocks noGrp="1"/>
          </p:cNvSpPr>
          <p:nvPr>
            <p:ph type="dt" sz="half" idx="10"/>
          </p:nvPr>
        </p:nvSpPr>
        <p:spPr/>
        <p:txBody>
          <a:bodyPr/>
          <a:lstStyle/>
          <a:p>
            <a:fld id="{B2EF3504-A1FD-0F4E-80CE-80D37D3C80D6}" type="datetimeFigureOut">
              <a:rPr lang="en-US" smtClean="0"/>
              <a:t>8/31/2023</a:t>
            </a:fld>
            <a:endParaRPr lang="en-US"/>
          </a:p>
        </p:txBody>
      </p:sp>
      <p:sp>
        <p:nvSpPr>
          <p:cNvPr id="3" name="Footer Placeholder 2">
            <a:extLst>
              <a:ext uri="{FF2B5EF4-FFF2-40B4-BE49-F238E27FC236}">
                <a16:creationId xmlns:a16="http://schemas.microsoft.com/office/drawing/2014/main" id="{49C6D6EB-6105-664F-9C18-741EC8EB51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127F5D-E2DF-4F44-9689-9EACBFAA3BA9}"/>
              </a:ext>
            </a:extLst>
          </p:cNvPr>
          <p:cNvSpPr>
            <a:spLocks noGrp="1"/>
          </p:cNvSpPr>
          <p:nvPr>
            <p:ph type="sldNum" sz="quarter" idx="12"/>
          </p:nvPr>
        </p:nvSpPr>
        <p:spPr/>
        <p:txBody>
          <a:bodyPr/>
          <a:lstStyle/>
          <a:p>
            <a:fld id="{517FF454-8E0B-D144-B494-BAF73605E9DD}" type="slidenum">
              <a:rPr lang="en-US" smtClean="0"/>
              <a:t>‹#›</a:t>
            </a:fld>
            <a:endParaRPr lang="en-US"/>
          </a:p>
        </p:txBody>
      </p:sp>
    </p:spTree>
    <p:extLst>
      <p:ext uri="{BB962C8B-B14F-4D97-AF65-F5344CB8AC3E}">
        <p14:creationId xmlns:p14="http://schemas.microsoft.com/office/powerpoint/2010/main" val="1352399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EE13A-02EA-9C42-B056-B33856554A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8D1A8E-EEC6-164B-B88F-4A21214221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0313F1-BE1B-8846-87B2-3A7EB092A4D2}"/>
              </a:ext>
            </a:extLst>
          </p:cNvPr>
          <p:cNvSpPr>
            <a:spLocks noGrp="1"/>
          </p:cNvSpPr>
          <p:nvPr>
            <p:ph type="dt" sz="half" idx="10"/>
          </p:nvPr>
        </p:nvSpPr>
        <p:spPr/>
        <p:txBody>
          <a:bodyPr/>
          <a:lstStyle/>
          <a:p>
            <a:fld id="{B2EF3504-A1FD-0F4E-80CE-80D37D3C80D6}" type="datetimeFigureOut">
              <a:rPr lang="en-US" smtClean="0"/>
              <a:t>8/31/2023</a:t>
            </a:fld>
            <a:endParaRPr lang="en-US"/>
          </a:p>
        </p:txBody>
      </p:sp>
      <p:sp>
        <p:nvSpPr>
          <p:cNvPr id="5" name="Footer Placeholder 4">
            <a:extLst>
              <a:ext uri="{FF2B5EF4-FFF2-40B4-BE49-F238E27FC236}">
                <a16:creationId xmlns:a16="http://schemas.microsoft.com/office/drawing/2014/main" id="{64B36594-B49A-3444-9459-3581088EE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3ED6F9-1D7E-F241-B3D5-4DA620D958A6}"/>
              </a:ext>
            </a:extLst>
          </p:cNvPr>
          <p:cNvSpPr>
            <a:spLocks noGrp="1"/>
          </p:cNvSpPr>
          <p:nvPr>
            <p:ph type="sldNum" sz="quarter" idx="12"/>
          </p:nvPr>
        </p:nvSpPr>
        <p:spPr/>
        <p:txBody>
          <a:bodyPr/>
          <a:lstStyle/>
          <a:p>
            <a:fld id="{517FF454-8E0B-D144-B494-BAF73605E9DD}" type="slidenum">
              <a:rPr lang="en-US" smtClean="0"/>
              <a:t>‹#›</a:t>
            </a:fld>
            <a:endParaRPr lang="en-US"/>
          </a:p>
        </p:txBody>
      </p:sp>
    </p:spTree>
    <p:extLst>
      <p:ext uri="{BB962C8B-B14F-4D97-AF65-F5344CB8AC3E}">
        <p14:creationId xmlns:p14="http://schemas.microsoft.com/office/powerpoint/2010/main" val="2862636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48AED-FE72-C541-8AAA-B4FE97DB3B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C35691-62D2-0545-8714-7500A7F28B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8C3CC2-8034-B345-8E70-4B70236557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8EA539-4919-AF44-B287-FDDC62D62A3C}"/>
              </a:ext>
            </a:extLst>
          </p:cNvPr>
          <p:cNvSpPr>
            <a:spLocks noGrp="1"/>
          </p:cNvSpPr>
          <p:nvPr>
            <p:ph type="dt" sz="half" idx="10"/>
          </p:nvPr>
        </p:nvSpPr>
        <p:spPr/>
        <p:txBody>
          <a:bodyPr/>
          <a:lstStyle/>
          <a:p>
            <a:fld id="{B2EF3504-A1FD-0F4E-80CE-80D37D3C80D6}" type="datetimeFigureOut">
              <a:rPr lang="en-US" smtClean="0"/>
              <a:t>8/31/2023</a:t>
            </a:fld>
            <a:endParaRPr lang="en-US"/>
          </a:p>
        </p:txBody>
      </p:sp>
      <p:sp>
        <p:nvSpPr>
          <p:cNvPr id="6" name="Footer Placeholder 5">
            <a:extLst>
              <a:ext uri="{FF2B5EF4-FFF2-40B4-BE49-F238E27FC236}">
                <a16:creationId xmlns:a16="http://schemas.microsoft.com/office/drawing/2014/main" id="{EE07799A-96E4-5C47-964A-EB4038F14A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65B65C-65A8-284E-8E5B-BA0A1EF9FD1F}"/>
              </a:ext>
            </a:extLst>
          </p:cNvPr>
          <p:cNvSpPr>
            <a:spLocks noGrp="1"/>
          </p:cNvSpPr>
          <p:nvPr>
            <p:ph type="sldNum" sz="quarter" idx="12"/>
          </p:nvPr>
        </p:nvSpPr>
        <p:spPr/>
        <p:txBody>
          <a:bodyPr/>
          <a:lstStyle/>
          <a:p>
            <a:fld id="{517FF454-8E0B-D144-B494-BAF73605E9DD}" type="slidenum">
              <a:rPr lang="en-US" smtClean="0"/>
              <a:t>‹#›</a:t>
            </a:fld>
            <a:endParaRPr lang="en-US"/>
          </a:p>
        </p:txBody>
      </p:sp>
    </p:spTree>
    <p:extLst>
      <p:ext uri="{BB962C8B-B14F-4D97-AF65-F5344CB8AC3E}">
        <p14:creationId xmlns:p14="http://schemas.microsoft.com/office/powerpoint/2010/main" val="3548354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97C3B-7E06-334E-808D-6AEA3184F9EC}"/>
              </a:ext>
            </a:extLst>
          </p:cNvPr>
          <p:cNvSpPr>
            <a:spLocks noGrp="1"/>
          </p:cNvSpPr>
          <p:nvPr>
            <p:ph type="title"/>
          </p:nvPr>
        </p:nvSpPr>
        <p:spPr>
          <a:xfrm>
            <a:off x="836612" y="5754756"/>
            <a:ext cx="7316788" cy="60159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DABEF8C-295F-144B-AD07-57749E559208}"/>
              </a:ext>
            </a:extLst>
          </p:cNvPr>
          <p:cNvSpPr>
            <a:spLocks noGrp="1"/>
          </p:cNvSpPr>
          <p:nvPr>
            <p:ph type="pic" idx="1"/>
          </p:nvPr>
        </p:nvSpPr>
        <p:spPr>
          <a:xfrm>
            <a:off x="836611" y="1079653"/>
            <a:ext cx="10631947" cy="4663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a:extLst>
              <a:ext uri="{FF2B5EF4-FFF2-40B4-BE49-F238E27FC236}">
                <a16:creationId xmlns:a16="http://schemas.microsoft.com/office/drawing/2014/main" id="{7100EFE8-78B7-A443-86A7-0D4DA407F3BA}"/>
              </a:ext>
            </a:extLst>
          </p:cNvPr>
          <p:cNvSpPr>
            <a:spLocks noGrp="1"/>
          </p:cNvSpPr>
          <p:nvPr>
            <p:ph type="dt" sz="half" idx="10"/>
          </p:nvPr>
        </p:nvSpPr>
        <p:spPr/>
        <p:txBody>
          <a:bodyPr/>
          <a:lstStyle/>
          <a:p>
            <a:fld id="{B2EF3504-A1FD-0F4E-80CE-80D37D3C80D6}" type="datetimeFigureOut">
              <a:rPr lang="en-US" smtClean="0"/>
              <a:t>8/31/2023</a:t>
            </a:fld>
            <a:endParaRPr lang="en-US"/>
          </a:p>
        </p:txBody>
      </p:sp>
      <p:sp>
        <p:nvSpPr>
          <p:cNvPr id="6" name="Footer Placeholder 5">
            <a:extLst>
              <a:ext uri="{FF2B5EF4-FFF2-40B4-BE49-F238E27FC236}">
                <a16:creationId xmlns:a16="http://schemas.microsoft.com/office/drawing/2014/main" id="{2850687F-4B54-524B-B80C-590C9F8080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11BF3A-B0A1-904E-A901-1392218F7835}"/>
              </a:ext>
            </a:extLst>
          </p:cNvPr>
          <p:cNvSpPr>
            <a:spLocks noGrp="1"/>
          </p:cNvSpPr>
          <p:nvPr>
            <p:ph type="sldNum" sz="quarter" idx="12"/>
          </p:nvPr>
        </p:nvSpPr>
        <p:spPr/>
        <p:txBody>
          <a:bodyPr/>
          <a:lstStyle/>
          <a:p>
            <a:fld id="{517FF454-8E0B-D144-B494-BAF73605E9DD}" type="slidenum">
              <a:rPr lang="en-US" smtClean="0"/>
              <a:t>‹#›</a:t>
            </a:fld>
            <a:endParaRPr lang="en-US"/>
          </a:p>
        </p:txBody>
      </p:sp>
    </p:spTree>
    <p:extLst>
      <p:ext uri="{BB962C8B-B14F-4D97-AF65-F5344CB8AC3E}">
        <p14:creationId xmlns:p14="http://schemas.microsoft.com/office/powerpoint/2010/main" val="1041543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97C3B-7E06-334E-808D-6AEA3184F9EC}"/>
              </a:ext>
            </a:extLst>
          </p:cNvPr>
          <p:cNvSpPr>
            <a:spLocks noGrp="1"/>
          </p:cNvSpPr>
          <p:nvPr>
            <p:ph type="title"/>
          </p:nvPr>
        </p:nvSpPr>
        <p:spPr>
          <a:xfrm>
            <a:off x="836612" y="5754756"/>
            <a:ext cx="7316788" cy="60159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DABEF8C-295F-144B-AD07-57749E559208}"/>
              </a:ext>
            </a:extLst>
          </p:cNvPr>
          <p:cNvSpPr>
            <a:spLocks noGrp="1"/>
          </p:cNvSpPr>
          <p:nvPr>
            <p:ph type="pic" idx="1"/>
          </p:nvPr>
        </p:nvSpPr>
        <p:spPr>
          <a:xfrm>
            <a:off x="836611" y="1079652"/>
            <a:ext cx="3474720" cy="4663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a:extLst>
              <a:ext uri="{FF2B5EF4-FFF2-40B4-BE49-F238E27FC236}">
                <a16:creationId xmlns:a16="http://schemas.microsoft.com/office/drawing/2014/main" id="{7100EFE8-78B7-A443-86A7-0D4DA407F3BA}"/>
              </a:ext>
            </a:extLst>
          </p:cNvPr>
          <p:cNvSpPr>
            <a:spLocks noGrp="1"/>
          </p:cNvSpPr>
          <p:nvPr>
            <p:ph type="dt" sz="half" idx="10"/>
          </p:nvPr>
        </p:nvSpPr>
        <p:spPr/>
        <p:txBody>
          <a:bodyPr/>
          <a:lstStyle/>
          <a:p>
            <a:fld id="{B2EF3504-A1FD-0F4E-80CE-80D37D3C80D6}" type="datetimeFigureOut">
              <a:rPr lang="en-US" smtClean="0"/>
              <a:t>8/31/2023</a:t>
            </a:fld>
            <a:endParaRPr lang="en-US"/>
          </a:p>
        </p:txBody>
      </p:sp>
      <p:sp>
        <p:nvSpPr>
          <p:cNvPr id="6" name="Footer Placeholder 5">
            <a:extLst>
              <a:ext uri="{FF2B5EF4-FFF2-40B4-BE49-F238E27FC236}">
                <a16:creationId xmlns:a16="http://schemas.microsoft.com/office/drawing/2014/main" id="{2850687F-4B54-524B-B80C-590C9F8080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11BF3A-B0A1-904E-A901-1392218F7835}"/>
              </a:ext>
            </a:extLst>
          </p:cNvPr>
          <p:cNvSpPr>
            <a:spLocks noGrp="1"/>
          </p:cNvSpPr>
          <p:nvPr>
            <p:ph type="sldNum" sz="quarter" idx="12"/>
          </p:nvPr>
        </p:nvSpPr>
        <p:spPr/>
        <p:txBody>
          <a:bodyPr/>
          <a:lstStyle/>
          <a:p>
            <a:fld id="{517FF454-8E0B-D144-B494-BAF73605E9DD}" type="slidenum">
              <a:rPr lang="en-US" smtClean="0"/>
              <a:t>‹#›</a:t>
            </a:fld>
            <a:endParaRPr lang="en-US"/>
          </a:p>
        </p:txBody>
      </p:sp>
      <p:sp>
        <p:nvSpPr>
          <p:cNvPr id="8" name="Picture Placeholder 7">
            <a:extLst>
              <a:ext uri="{FF2B5EF4-FFF2-40B4-BE49-F238E27FC236}">
                <a16:creationId xmlns:a16="http://schemas.microsoft.com/office/drawing/2014/main" id="{7F856D1D-0FC2-FB49-AE70-4A344D3909DD}"/>
              </a:ext>
            </a:extLst>
          </p:cNvPr>
          <p:cNvSpPr>
            <a:spLocks noGrp="1"/>
          </p:cNvSpPr>
          <p:nvPr>
            <p:ph type="pic" sz="quarter" idx="13"/>
          </p:nvPr>
        </p:nvSpPr>
        <p:spPr>
          <a:xfrm>
            <a:off x="4405951" y="1079651"/>
            <a:ext cx="3474720" cy="4664075"/>
          </a:xfrm>
        </p:spPr>
        <p:txBody>
          <a:bodyPr/>
          <a:lstStyle/>
          <a:p>
            <a:r>
              <a:rPr lang="en-US"/>
              <a:t>Click icon to add picture</a:t>
            </a:r>
          </a:p>
        </p:txBody>
      </p:sp>
      <p:sp>
        <p:nvSpPr>
          <p:cNvPr id="10" name="Picture Placeholder 9">
            <a:extLst>
              <a:ext uri="{FF2B5EF4-FFF2-40B4-BE49-F238E27FC236}">
                <a16:creationId xmlns:a16="http://schemas.microsoft.com/office/drawing/2014/main" id="{C4A94C9F-8645-5A96-6D2A-A1D44D4CF1CF}"/>
              </a:ext>
            </a:extLst>
          </p:cNvPr>
          <p:cNvSpPr>
            <a:spLocks noGrp="1"/>
          </p:cNvSpPr>
          <p:nvPr>
            <p:ph type="pic" sz="quarter" idx="14"/>
          </p:nvPr>
        </p:nvSpPr>
        <p:spPr>
          <a:xfrm>
            <a:off x="7975291" y="1079017"/>
            <a:ext cx="3474720" cy="4664075"/>
          </a:xfrm>
        </p:spPr>
        <p:txBody>
          <a:bodyPr/>
          <a:lstStyle/>
          <a:p>
            <a:r>
              <a:rPr lang="en-US"/>
              <a:t>Click icon to add picture</a:t>
            </a:r>
          </a:p>
        </p:txBody>
      </p:sp>
    </p:spTree>
    <p:extLst>
      <p:ext uri="{BB962C8B-B14F-4D97-AF65-F5344CB8AC3E}">
        <p14:creationId xmlns:p14="http://schemas.microsoft.com/office/powerpoint/2010/main" val="2679216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55B9C-AADE-9741-BE9D-FD13C48035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964C89-96F8-A14A-B481-AF2FF4000D34}"/>
              </a:ext>
            </a:extLst>
          </p:cNvPr>
          <p:cNvSpPr>
            <a:spLocks noGrp="1"/>
          </p:cNvSpPr>
          <p:nvPr>
            <p:ph type="dt" sz="half" idx="10"/>
          </p:nvPr>
        </p:nvSpPr>
        <p:spPr/>
        <p:txBody>
          <a:bodyPr/>
          <a:lstStyle/>
          <a:p>
            <a:fld id="{B2EF3504-A1FD-0F4E-80CE-80D37D3C80D6}" type="datetimeFigureOut">
              <a:rPr lang="en-US" smtClean="0"/>
              <a:t>8/31/2023</a:t>
            </a:fld>
            <a:endParaRPr lang="en-US"/>
          </a:p>
        </p:txBody>
      </p:sp>
      <p:sp>
        <p:nvSpPr>
          <p:cNvPr id="4" name="Footer Placeholder 3">
            <a:extLst>
              <a:ext uri="{FF2B5EF4-FFF2-40B4-BE49-F238E27FC236}">
                <a16:creationId xmlns:a16="http://schemas.microsoft.com/office/drawing/2014/main" id="{BD6E9E5F-CA49-1F45-981A-E5847D83E0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5127C6-6B86-4E45-A964-D13FF0359A4C}"/>
              </a:ext>
            </a:extLst>
          </p:cNvPr>
          <p:cNvSpPr>
            <a:spLocks noGrp="1"/>
          </p:cNvSpPr>
          <p:nvPr>
            <p:ph type="sldNum" sz="quarter" idx="12"/>
          </p:nvPr>
        </p:nvSpPr>
        <p:spPr/>
        <p:txBody>
          <a:bodyPr/>
          <a:lstStyle/>
          <a:p>
            <a:fld id="{517FF454-8E0B-D144-B494-BAF73605E9DD}" type="slidenum">
              <a:rPr lang="en-US" smtClean="0"/>
              <a:t>‹#›</a:t>
            </a:fld>
            <a:endParaRPr lang="en-US"/>
          </a:p>
        </p:txBody>
      </p:sp>
    </p:spTree>
    <p:extLst>
      <p:ext uri="{BB962C8B-B14F-4D97-AF65-F5344CB8AC3E}">
        <p14:creationId xmlns:p14="http://schemas.microsoft.com/office/powerpoint/2010/main" val="1533633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82503C-13D2-B946-9955-A0125D9F1AEE}"/>
              </a:ext>
            </a:extLst>
          </p:cNvPr>
          <p:cNvSpPr>
            <a:spLocks noGrp="1"/>
          </p:cNvSpPr>
          <p:nvPr>
            <p:ph type="dt" sz="half" idx="10"/>
          </p:nvPr>
        </p:nvSpPr>
        <p:spPr/>
        <p:txBody>
          <a:bodyPr/>
          <a:lstStyle/>
          <a:p>
            <a:fld id="{B2EF3504-A1FD-0F4E-80CE-80D37D3C80D6}" type="datetimeFigureOut">
              <a:rPr lang="en-US" smtClean="0"/>
              <a:t>8/31/2023</a:t>
            </a:fld>
            <a:endParaRPr lang="en-US"/>
          </a:p>
        </p:txBody>
      </p:sp>
      <p:sp>
        <p:nvSpPr>
          <p:cNvPr id="3" name="Footer Placeholder 2">
            <a:extLst>
              <a:ext uri="{FF2B5EF4-FFF2-40B4-BE49-F238E27FC236}">
                <a16:creationId xmlns:a16="http://schemas.microsoft.com/office/drawing/2014/main" id="{49C6D6EB-6105-664F-9C18-741EC8EB51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127F5D-E2DF-4F44-9689-9EACBFAA3BA9}"/>
              </a:ext>
            </a:extLst>
          </p:cNvPr>
          <p:cNvSpPr>
            <a:spLocks noGrp="1"/>
          </p:cNvSpPr>
          <p:nvPr>
            <p:ph type="sldNum" sz="quarter" idx="12"/>
          </p:nvPr>
        </p:nvSpPr>
        <p:spPr/>
        <p:txBody>
          <a:bodyPr/>
          <a:lstStyle/>
          <a:p>
            <a:fld id="{517FF454-8E0B-D144-B494-BAF73605E9DD}" type="slidenum">
              <a:rPr lang="en-US" smtClean="0"/>
              <a:t>‹#›</a:t>
            </a:fld>
            <a:endParaRPr lang="en-US"/>
          </a:p>
        </p:txBody>
      </p:sp>
    </p:spTree>
    <p:extLst>
      <p:ext uri="{BB962C8B-B14F-4D97-AF65-F5344CB8AC3E}">
        <p14:creationId xmlns:p14="http://schemas.microsoft.com/office/powerpoint/2010/main" val="3302407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8659" y="970916"/>
            <a:ext cx="10350771" cy="702243"/>
          </a:xfrm>
        </p:spPr>
        <p:txBody>
          <a:bodyPr/>
          <a:lstStyle>
            <a:lvl1pPr>
              <a:defRPr b="1" i="0">
                <a:latin typeface="Avenir LT Std 55 Roman" charset="0"/>
                <a:ea typeface="Avenir LT Std 55 Roman" charset="0"/>
                <a:cs typeface="Avenir LT Std 55 Roman" charset="0"/>
              </a:defRPr>
            </a:lvl1pPr>
          </a:lstStyle>
          <a:p>
            <a:r>
              <a:rPr lang="en-US" dirty="0"/>
              <a:t>CLICK TO EDIT MASTER TITLE STYLE</a:t>
            </a:r>
          </a:p>
        </p:txBody>
      </p:sp>
      <p:sp>
        <p:nvSpPr>
          <p:cNvPr id="3" name="Content Placeholder 2"/>
          <p:cNvSpPr>
            <a:spLocks noGrp="1"/>
          </p:cNvSpPr>
          <p:nvPr>
            <p:ph sz="half" idx="1"/>
          </p:nvPr>
        </p:nvSpPr>
        <p:spPr>
          <a:xfrm>
            <a:off x="1206230" y="1825625"/>
            <a:ext cx="4941652"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a:extLst>
              <a:ext uri="{FF2B5EF4-FFF2-40B4-BE49-F238E27FC236}">
                <a16:creationId xmlns:a16="http://schemas.microsoft.com/office/drawing/2014/main" id="{451EA268-D24C-1340-AFBE-67C2A481D91C}"/>
              </a:ext>
            </a:extLst>
          </p:cNvPr>
          <p:cNvSpPr>
            <a:spLocks noGrp="1"/>
          </p:cNvSpPr>
          <p:nvPr>
            <p:ph sz="half" idx="10"/>
          </p:nvPr>
        </p:nvSpPr>
        <p:spPr>
          <a:xfrm>
            <a:off x="6627778" y="1825625"/>
            <a:ext cx="4941652"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69379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8659" y="970916"/>
            <a:ext cx="10350771" cy="702243"/>
          </a:xfrm>
        </p:spPr>
        <p:txBody>
          <a:bodyPr/>
          <a:lstStyle>
            <a:lvl1pPr>
              <a:defRPr b="1" i="0">
                <a:latin typeface="Avenir LT Std 55 Roman" charset="0"/>
                <a:ea typeface="Avenir LT Std 55 Roman" charset="0"/>
                <a:cs typeface="Avenir LT Std 55 Roman" charset="0"/>
              </a:defRPr>
            </a:lvl1pPr>
          </a:lstStyle>
          <a:p>
            <a:r>
              <a:rPr lang="en-US" dirty="0"/>
              <a:t>CLICK TO EDIT MASTER TITLE STYLE</a:t>
            </a:r>
          </a:p>
        </p:txBody>
      </p:sp>
      <p:sp>
        <p:nvSpPr>
          <p:cNvPr id="3" name="Content Placeholder 2"/>
          <p:cNvSpPr>
            <a:spLocks noGrp="1"/>
          </p:cNvSpPr>
          <p:nvPr>
            <p:ph sz="half" idx="1"/>
          </p:nvPr>
        </p:nvSpPr>
        <p:spPr>
          <a:xfrm>
            <a:off x="1206230" y="1825625"/>
            <a:ext cx="4941652"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a:extLst>
              <a:ext uri="{FF2B5EF4-FFF2-40B4-BE49-F238E27FC236}">
                <a16:creationId xmlns:a16="http://schemas.microsoft.com/office/drawing/2014/main" id="{451EA268-D24C-1340-AFBE-67C2A481D91C}"/>
              </a:ext>
            </a:extLst>
          </p:cNvPr>
          <p:cNvSpPr>
            <a:spLocks noGrp="1"/>
          </p:cNvSpPr>
          <p:nvPr>
            <p:ph sz="half" idx="10"/>
          </p:nvPr>
        </p:nvSpPr>
        <p:spPr>
          <a:xfrm>
            <a:off x="6627778" y="1825625"/>
            <a:ext cx="4941652"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616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877020-7DAA-404F-9188-03CAEF589FA6}"/>
              </a:ext>
            </a:extLst>
          </p:cNvPr>
          <p:cNvSpPr>
            <a:spLocks noGrp="1"/>
          </p:cNvSpPr>
          <p:nvPr>
            <p:ph type="title"/>
          </p:nvPr>
        </p:nvSpPr>
        <p:spPr>
          <a:xfrm>
            <a:off x="838200" y="1154035"/>
            <a:ext cx="10515600" cy="83591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ABA724B-7F13-F24E-9FAF-F376442436DF}"/>
              </a:ext>
            </a:extLst>
          </p:cNvPr>
          <p:cNvSpPr>
            <a:spLocks noGrp="1"/>
          </p:cNvSpPr>
          <p:nvPr>
            <p:ph type="body" idx="1"/>
          </p:nvPr>
        </p:nvSpPr>
        <p:spPr>
          <a:xfrm>
            <a:off x="838200" y="2169335"/>
            <a:ext cx="10515600" cy="4007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CDD3AC1-B2E5-D24E-B770-2C11550E64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F3504-A1FD-0F4E-80CE-80D37D3C80D6}" type="datetimeFigureOut">
              <a:rPr lang="en-US" smtClean="0"/>
              <a:t>8/31/2023</a:t>
            </a:fld>
            <a:endParaRPr lang="en-US"/>
          </a:p>
        </p:txBody>
      </p:sp>
      <p:sp>
        <p:nvSpPr>
          <p:cNvPr id="5" name="Footer Placeholder 4">
            <a:extLst>
              <a:ext uri="{FF2B5EF4-FFF2-40B4-BE49-F238E27FC236}">
                <a16:creationId xmlns:a16="http://schemas.microsoft.com/office/drawing/2014/main" id="{A3AB1349-340B-354A-8623-F1BC4834AA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34A966-E913-B64F-B87B-3FECE32547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FF454-8E0B-D144-B494-BAF73605E9DD}" type="slidenum">
              <a:rPr lang="en-US" smtClean="0"/>
              <a:t>‹#›</a:t>
            </a:fld>
            <a:endParaRPr lang="en-US"/>
          </a:p>
        </p:txBody>
      </p:sp>
    </p:spTree>
    <p:extLst>
      <p:ext uri="{BB962C8B-B14F-4D97-AF65-F5344CB8AC3E}">
        <p14:creationId xmlns:p14="http://schemas.microsoft.com/office/powerpoint/2010/main" val="20979464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4" r:id="rId4"/>
    <p:sldLayoutId id="2147483755" r:id="rId5"/>
    <p:sldLayoutId id="2147483751" r:id="rId6"/>
    <p:sldLayoutId id="2147483752" r:id="rId7"/>
    <p:sldLayoutId id="2147483758" r:id="rId8"/>
    <p:sldLayoutId id="2147483759" r:id="rId9"/>
    <p:sldLayoutId id="2147483760" r:id="rId10"/>
  </p:sldLayoutIdLst>
  <p:txStyles>
    <p:titleStyle>
      <a:lvl1pPr algn="l" defTabSz="914400" rtl="0" eaLnBrk="1" latinLnBrk="0" hangingPunct="1">
        <a:lnSpc>
          <a:spcPct val="90000"/>
        </a:lnSpc>
        <a:spcBef>
          <a:spcPct val="0"/>
        </a:spcBef>
        <a:buNone/>
        <a:defRPr sz="4400" b="1" i="0" kern="1200">
          <a:solidFill>
            <a:srgbClr val="951A4A"/>
          </a:solidFill>
          <a:latin typeface="Avenir LT Std 55 Roman" panose="020B05030202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47C0BB"/>
        </a:buClr>
        <a:buFont typeface="Arial" panose="020B0604020202020204" pitchFamily="34" charset="0"/>
        <a:buChar char="•"/>
        <a:defRPr sz="2800" b="0" i="0" kern="1200">
          <a:solidFill>
            <a:srgbClr val="58595B"/>
          </a:solidFill>
          <a:latin typeface="Avenir LT Std 55 Roman" panose="020B0503020203020204" pitchFamily="34" charset="0"/>
          <a:ea typeface="+mn-ea"/>
          <a:cs typeface="+mn-cs"/>
        </a:defRPr>
      </a:lvl1pPr>
      <a:lvl2pPr marL="685800" indent="-228600" algn="l" defTabSz="914400" rtl="0" eaLnBrk="1" latinLnBrk="0" hangingPunct="1">
        <a:lnSpc>
          <a:spcPct val="90000"/>
        </a:lnSpc>
        <a:spcBef>
          <a:spcPts val="500"/>
        </a:spcBef>
        <a:buClr>
          <a:srgbClr val="47C0BB"/>
        </a:buClr>
        <a:buFont typeface="Arial" panose="020B0604020202020204" pitchFamily="34" charset="0"/>
        <a:buChar char="•"/>
        <a:defRPr sz="2400" b="0" i="0" kern="1200">
          <a:solidFill>
            <a:srgbClr val="58595B"/>
          </a:solidFill>
          <a:latin typeface="Avenir LT Std 55 Roman" panose="020B0503020203020204" pitchFamily="34" charset="0"/>
          <a:ea typeface="+mn-ea"/>
          <a:cs typeface="+mn-cs"/>
        </a:defRPr>
      </a:lvl2pPr>
      <a:lvl3pPr marL="1143000" indent="-228600" algn="l" defTabSz="914400" rtl="0" eaLnBrk="1" latinLnBrk="0" hangingPunct="1">
        <a:lnSpc>
          <a:spcPct val="90000"/>
        </a:lnSpc>
        <a:spcBef>
          <a:spcPts val="500"/>
        </a:spcBef>
        <a:buClr>
          <a:srgbClr val="47C0BB"/>
        </a:buClr>
        <a:buFont typeface="Arial" panose="020B0604020202020204" pitchFamily="34" charset="0"/>
        <a:buChar char="•"/>
        <a:defRPr sz="2000" b="0" i="0" kern="1200">
          <a:solidFill>
            <a:srgbClr val="58595B"/>
          </a:solidFill>
          <a:latin typeface="Avenir LT Std 55 Roman" panose="020B0503020203020204" pitchFamily="34" charset="0"/>
          <a:ea typeface="+mn-ea"/>
          <a:cs typeface="+mn-cs"/>
        </a:defRPr>
      </a:lvl3pPr>
      <a:lvl4pPr marL="1600200" indent="-228600" algn="l" defTabSz="914400" rtl="0" eaLnBrk="1" latinLnBrk="0" hangingPunct="1">
        <a:lnSpc>
          <a:spcPct val="90000"/>
        </a:lnSpc>
        <a:spcBef>
          <a:spcPts val="500"/>
        </a:spcBef>
        <a:buClr>
          <a:srgbClr val="47C0BB"/>
        </a:buClr>
        <a:buFont typeface="Arial" panose="020B0604020202020204" pitchFamily="34" charset="0"/>
        <a:buChar char="•"/>
        <a:defRPr sz="1800" b="0" i="0" kern="1200">
          <a:solidFill>
            <a:srgbClr val="58595B"/>
          </a:solidFill>
          <a:latin typeface="Avenir LT Std 55 Roman" panose="020B0503020203020204" pitchFamily="34" charset="0"/>
          <a:ea typeface="+mn-ea"/>
          <a:cs typeface="+mn-cs"/>
        </a:defRPr>
      </a:lvl4pPr>
      <a:lvl5pPr marL="2057400" indent="-228600" algn="l" defTabSz="914400" rtl="0" eaLnBrk="1" latinLnBrk="0" hangingPunct="1">
        <a:lnSpc>
          <a:spcPct val="90000"/>
        </a:lnSpc>
        <a:spcBef>
          <a:spcPts val="500"/>
        </a:spcBef>
        <a:buClr>
          <a:srgbClr val="47C0BB"/>
        </a:buClr>
        <a:buFont typeface="Arial" panose="020B0604020202020204" pitchFamily="34" charset="0"/>
        <a:buChar char="•"/>
        <a:defRPr sz="1800" b="0" i="0" kern="1200">
          <a:solidFill>
            <a:srgbClr val="58595B"/>
          </a:solidFill>
          <a:latin typeface="Avenir LT Std 55 Roman" panose="020B05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877020-7DAA-404F-9188-03CAEF589FA6}"/>
              </a:ext>
            </a:extLst>
          </p:cNvPr>
          <p:cNvSpPr>
            <a:spLocks noGrp="1"/>
          </p:cNvSpPr>
          <p:nvPr>
            <p:ph type="title"/>
          </p:nvPr>
        </p:nvSpPr>
        <p:spPr>
          <a:xfrm>
            <a:off x="838200" y="1154035"/>
            <a:ext cx="10515600" cy="83591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ABA724B-7F13-F24E-9FAF-F376442436DF}"/>
              </a:ext>
            </a:extLst>
          </p:cNvPr>
          <p:cNvSpPr>
            <a:spLocks noGrp="1"/>
          </p:cNvSpPr>
          <p:nvPr>
            <p:ph type="body" idx="1"/>
          </p:nvPr>
        </p:nvSpPr>
        <p:spPr>
          <a:xfrm>
            <a:off x="838200" y="2169335"/>
            <a:ext cx="10515600" cy="40076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DD3AC1-B2E5-D24E-B770-2C11550E64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F3504-A1FD-0F4E-80CE-80D37D3C80D6}" type="datetimeFigureOut">
              <a:rPr lang="en-US" smtClean="0"/>
              <a:t>8/31/2023</a:t>
            </a:fld>
            <a:endParaRPr lang="en-US"/>
          </a:p>
        </p:txBody>
      </p:sp>
      <p:sp>
        <p:nvSpPr>
          <p:cNvPr id="5" name="Footer Placeholder 4">
            <a:extLst>
              <a:ext uri="{FF2B5EF4-FFF2-40B4-BE49-F238E27FC236}">
                <a16:creationId xmlns:a16="http://schemas.microsoft.com/office/drawing/2014/main" id="{A3AB1349-340B-354A-8623-F1BC4834AA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34A966-E913-B64F-B87B-3FECE32547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FF454-8E0B-D144-B494-BAF73605E9DD}" type="slidenum">
              <a:rPr lang="en-US" smtClean="0"/>
              <a:t>‹#›</a:t>
            </a:fld>
            <a:endParaRPr lang="en-US"/>
          </a:p>
        </p:txBody>
      </p:sp>
    </p:spTree>
    <p:extLst>
      <p:ext uri="{BB962C8B-B14F-4D97-AF65-F5344CB8AC3E}">
        <p14:creationId xmlns:p14="http://schemas.microsoft.com/office/powerpoint/2010/main" val="394535534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756" r:id="rId4"/>
    <p:sldLayoutId id="2147483757" r:id="rId5"/>
    <p:sldLayoutId id="2147483666" r:id="rId6"/>
    <p:sldLayoutId id="2147483667" r:id="rId7"/>
  </p:sldLayoutIdLst>
  <p:txStyles>
    <p:titleStyle>
      <a:lvl1pPr algn="l" defTabSz="914400" rtl="0" eaLnBrk="1" latinLnBrk="0" hangingPunct="1">
        <a:lnSpc>
          <a:spcPct val="90000"/>
        </a:lnSpc>
        <a:spcBef>
          <a:spcPct val="0"/>
        </a:spcBef>
        <a:buNone/>
        <a:defRPr sz="4400" b="1" i="0" kern="1200">
          <a:solidFill>
            <a:schemeClr val="bg1"/>
          </a:solidFill>
          <a:latin typeface="Avenir LT Std 55 Roman" panose="020B0503020203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bg1"/>
        </a:buClr>
        <a:buFont typeface="Arial" panose="020B0604020202020204" pitchFamily="34" charset="0"/>
        <a:buChar char="•"/>
        <a:defRPr sz="2800" b="0" i="0" kern="1200">
          <a:solidFill>
            <a:schemeClr val="bg1"/>
          </a:solidFill>
          <a:latin typeface="Avenir LT Std 55 Roman" panose="020B0503020203020204" pitchFamily="34" charset="0"/>
          <a:ea typeface="+mn-ea"/>
          <a:cs typeface="+mn-cs"/>
        </a:defRPr>
      </a:lvl1pPr>
      <a:lvl2pPr marL="685800" indent="-228600" algn="l" defTabSz="914400" rtl="0" eaLnBrk="1" latinLnBrk="0" hangingPunct="1">
        <a:lnSpc>
          <a:spcPct val="90000"/>
        </a:lnSpc>
        <a:spcBef>
          <a:spcPts val="500"/>
        </a:spcBef>
        <a:buClr>
          <a:schemeClr val="bg1"/>
        </a:buClr>
        <a:buFont typeface="Arial" panose="020B0604020202020204" pitchFamily="34" charset="0"/>
        <a:buChar char="•"/>
        <a:defRPr sz="2400" b="0" i="0" kern="1200">
          <a:solidFill>
            <a:schemeClr val="bg1"/>
          </a:solidFill>
          <a:latin typeface="Avenir LT Std 55 Roman" panose="020B0503020203020204" pitchFamily="34" charset="0"/>
          <a:ea typeface="+mn-ea"/>
          <a:cs typeface="+mn-cs"/>
        </a:defRPr>
      </a:lvl2pPr>
      <a:lvl3pPr marL="1143000" indent="-228600" algn="l" defTabSz="914400" rtl="0" eaLnBrk="1" latinLnBrk="0" hangingPunct="1">
        <a:lnSpc>
          <a:spcPct val="90000"/>
        </a:lnSpc>
        <a:spcBef>
          <a:spcPts val="500"/>
        </a:spcBef>
        <a:buClr>
          <a:schemeClr val="bg1"/>
        </a:buClr>
        <a:buFont typeface="Arial" panose="020B0604020202020204" pitchFamily="34" charset="0"/>
        <a:buChar char="•"/>
        <a:defRPr sz="2000" b="0" i="0" kern="1200">
          <a:solidFill>
            <a:schemeClr val="bg1"/>
          </a:solidFill>
          <a:latin typeface="Avenir LT Std 55 Roman" panose="020B0503020203020204" pitchFamily="34" charset="0"/>
          <a:ea typeface="+mn-ea"/>
          <a:cs typeface="+mn-cs"/>
        </a:defRPr>
      </a:lvl3pPr>
      <a:lvl4pPr marL="1600200" indent="-228600" algn="l" defTabSz="914400" rtl="0" eaLnBrk="1" latinLnBrk="0" hangingPunct="1">
        <a:lnSpc>
          <a:spcPct val="90000"/>
        </a:lnSpc>
        <a:spcBef>
          <a:spcPts val="500"/>
        </a:spcBef>
        <a:buClr>
          <a:schemeClr val="bg1"/>
        </a:buClr>
        <a:buFont typeface="Arial" panose="020B0604020202020204" pitchFamily="34" charset="0"/>
        <a:buChar char="•"/>
        <a:defRPr sz="1800" b="0" i="0" kern="1200">
          <a:solidFill>
            <a:schemeClr val="bg1"/>
          </a:solidFill>
          <a:latin typeface="Avenir LT Std 55 Roman" panose="020B0503020203020204" pitchFamily="34" charset="0"/>
          <a:ea typeface="+mn-ea"/>
          <a:cs typeface="+mn-cs"/>
        </a:defRPr>
      </a:lvl4pPr>
      <a:lvl5pPr marL="2057400" indent="-228600" algn="l" defTabSz="914400" rtl="0" eaLnBrk="1" latinLnBrk="0" hangingPunct="1">
        <a:lnSpc>
          <a:spcPct val="90000"/>
        </a:lnSpc>
        <a:spcBef>
          <a:spcPts val="500"/>
        </a:spcBef>
        <a:buClr>
          <a:schemeClr val="bg1"/>
        </a:buClr>
        <a:buFont typeface="Arial" panose="020B0604020202020204" pitchFamily="34" charset="0"/>
        <a:buChar char="•"/>
        <a:defRPr sz="1800" b="0" i="0" kern="1200">
          <a:solidFill>
            <a:schemeClr val="bg1"/>
          </a:solidFill>
          <a:latin typeface="Avenir LT Std 55 Roman" panose="020B05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EBBC8-C029-EF4B-A942-386AD2BB09D8}"/>
              </a:ext>
            </a:extLst>
          </p:cNvPr>
          <p:cNvSpPr>
            <a:spLocks noGrp="1"/>
          </p:cNvSpPr>
          <p:nvPr>
            <p:ph type="ctrTitle"/>
          </p:nvPr>
        </p:nvSpPr>
        <p:spPr>
          <a:xfrm>
            <a:off x="2090928" y="1505712"/>
            <a:ext cx="6352032" cy="4962144"/>
          </a:xfrm>
        </p:spPr>
        <p:txBody>
          <a:bodyPr>
            <a:normAutofit/>
          </a:bodyPr>
          <a:lstStyle/>
          <a:p>
            <a:r>
              <a:rPr lang="en-US" sz="6600" dirty="0"/>
              <a:t>Coming in a </a:t>
            </a:r>
            <a:br>
              <a:rPr lang="en-US" sz="6600" dirty="0"/>
            </a:br>
            <a:r>
              <a:rPr lang="en-US" sz="6600" dirty="0"/>
              <a:t>Good Way</a:t>
            </a:r>
            <a:br>
              <a:rPr lang="en-US" sz="6600" dirty="0"/>
            </a:br>
            <a:br>
              <a:rPr lang="en-US" sz="6600" dirty="0"/>
            </a:br>
            <a:r>
              <a:rPr lang="en-US" sz="4400" dirty="0"/>
              <a:t>A Decolonizing </a:t>
            </a:r>
            <a:br>
              <a:rPr lang="en-US" sz="4400" dirty="0"/>
            </a:br>
            <a:r>
              <a:rPr lang="en-US" sz="4400" dirty="0"/>
              <a:t>Posture</a:t>
            </a:r>
            <a:br>
              <a:rPr lang="en-US" sz="6600" dirty="0"/>
            </a:br>
            <a:endParaRPr lang="en-US" sz="6600" dirty="0"/>
          </a:p>
        </p:txBody>
      </p:sp>
    </p:spTree>
    <p:extLst>
      <p:ext uri="{BB962C8B-B14F-4D97-AF65-F5344CB8AC3E}">
        <p14:creationId xmlns:p14="http://schemas.microsoft.com/office/powerpoint/2010/main" val="2422801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160991-23E7-4F97-BFF9-EF6D9CAE4A8B}"/>
              </a:ext>
            </a:extLst>
          </p:cNvPr>
          <p:cNvSpPr/>
          <p:nvPr/>
        </p:nvSpPr>
        <p:spPr>
          <a:xfrm>
            <a:off x="7890688" y="3304032"/>
            <a:ext cx="4301291" cy="3553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E10BEE7-A1B5-4797-B028-1FC4590338A9}"/>
              </a:ext>
            </a:extLst>
          </p:cNvPr>
          <p:cNvSpPr/>
          <p:nvPr/>
        </p:nvSpPr>
        <p:spPr>
          <a:xfrm>
            <a:off x="7890709" y="0"/>
            <a:ext cx="4301291" cy="3553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con&#10;&#10;Description automatically generated">
            <a:extLst>
              <a:ext uri="{FF2B5EF4-FFF2-40B4-BE49-F238E27FC236}">
                <a16:creationId xmlns:a16="http://schemas.microsoft.com/office/drawing/2014/main" id="{10637C12-C8A8-4337-9BBE-0B226E6997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19702" y="4896528"/>
            <a:ext cx="1981199" cy="1941741"/>
          </a:xfrm>
          <a:prstGeom prst="rect">
            <a:avLst/>
          </a:prstGeom>
        </p:spPr>
      </p:pic>
      <p:sp>
        <p:nvSpPr>
          <p:cNvPr id="2" name="Title 1">
            <a:extLst>
              <a:ext uri="{FF2B5EF4-FFF2-40B4-BE49-F238E27FC236}">
                <a16:creationId xmlns:a16="http://schemas.microsoft.com/office/drawing/2014/main" id="{25D713CF-4893-D795-91FA-D7EB8A9DBDF6}"/>
              </a:ext>
            </a:extLst>
          </p:cNvPr>
          <p:cNvSpPr>
            <a:spLocks noGrp="1"/>
          </p:cNvSpPr>
          <p:nvPr>
            <p:ph type="title"/>
          </p:nvPr>
        </p:nvSpPr>
        <p:spPr>
          <a:xfrm>
            <a:off x="6257319" y="668641"/>
            <a:ext cx="5259707" cy="1325564"/>
          </a:xfrm>
        </p:spPr>
        <p:txBody>
          <a:bodyPr vert="horz" lIns="121920" tIns="60960" rIns="121920" bIns="60960" rtlCol="0" anchor="ctr">
            <a:normAutofit/>
          </a:bodyPr>
          <a:lstStyle/>
          <a:p>
            <a:pPr defTabSz="1219170"/>
            <a:r>
              <a:rPr lang="en-US" sz="3200" dirty="0">
                <a:solidFill>
                  <a:schemeClr val="tx1"/>
                </a:solidFill>
                <a:latin typeface="Avenir LT Std 55 Roman" panose="020B0503020203020204" pitchFamily="34" charset="0"/>
                <a:ea typeface="+mj-ea"/>
                <a:cs typeface="+mj-cs"/>
              </a:rPr>
              <a:t>Acts 15 – The Jerusalem Council</a:t>
            </a:r>
          </a:p>
        </p:txBody>
      </p:sp>
      <p:pic>
        <p:nvPicPr>
          <p:cNvPr id="6" name="Content Placeholder 5" descr="A painting of a group of people&#10;&#10;Description automatically generated with medium confidence">
            <a:extLst>
              <a:ext uri="{FF2B5EF4-FFF2-40B4-BE49-F238E27FC236}">
                <a16:creationId xmlns:a16="http://schemas.microsoft.com/office/drawing/2014/main" id="{8D562EA2-62D6-8210-005A-02263E9DBC53}"/>
              </a:ext>
            </a:extLst>
          </p:cNvPr>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b="-2"/>
          <a:stretch/>
        </p:blipFill>
        <p:spPr>
          <a:xfrm>
            <a:off x="27" y="1"/>
            <a:ext cx="5863695"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4" name="Content Placeholder 3">
            <a:extLst>
              <a:ext uri="{FF2B5EF4-FFF2-40B4-BE49-F238E27FC236}">
                <a16:creationId xmlns:a16="http://schemas.microsoft.com/office/drawing/2014/main" id="{10B3A579-6765-EBB7-F6C5-361958D3990B}"/>
              </a:ext>
            </a:extLst>
          </p:cNvPr>
          <p:cNvSpPr>
            <a:spLocks noGrp="1"/>
          </p:cNvSpPr>
          <p:nvPr>
            <p:ph sz="half" idx="10"/>
          </p:nvPr>
        </p:nvSpPr>
        <p:spPr>
          <a:xfrm>
            <a:off x="5916304" y="2317148"/>
            <a:ext cx="5749855" cy="4540852"/>
          </a:xfrm>
        </p:spPr>
        <p:txBody>
          <a:bodyPr vert="horz" lIns="121920" tIns="60960" rIns="121920" bIns="60960" rtlCol="0" anchor="t">
            <a:normAutofit/>
          </a:bodyPr>
          <a:lstStyle/>
          <a:p>
            <a:pPr indent="-304792" defTabSz="1219170">
              <a:lnSpc>
                <a:spcPct val="100000"/>
              </a:lnSpc>
            </a:pPr>
            <a:r>
              <a:rPr lang="en-US" sz="2667" dirty="0">
                <a:solidFill>
                  <a:schemeClr val="tx2"/>
                </a:solidFill>
              </a:rPr>
              <a:t>The shift from a </a:t>
            </a:r>
            <a:r>
              <a:rPr lang="en-US" sz="2667" b="1" dirty="0">
                <a:solidFill>
                  <a:schemeClr val="tx2"/>
                </a:solidFill>
              </a:rPr>
              <a:t>proselytization </a:t>
            </a:r>
            <a:r>
              <a:rPr lang="en-US" sz="2667" dirty="0">
                <a:solidFill>
                  <a:schemeClr val="tx2"/>
                </a:solidFill>
              </a:rPr>
              <a:t>paradigm to a </a:t>
            </a:r>
            <a:r>
              <a:rPr lang="en-US" sz="2667" b="1" dirty="0">
                <a:solidFill>
                  <a:schemeClr val="tx2"/>
                </a:solidFill>
              </a:rPr>
              <a:t>conversion </a:t>
            </a:r>
            <a:r>
              <a:rPr lang="en-US" sz="2667" dirty="0">
                <a:solidFill>
                  <a:schemeClr val="tx2"/>
                </a:solidFill>
              </a:rPr>
              <a:t>paradigm</a:t>
            </a:r>
          </a:p>
          <a:p>
            <a:pPr indent="-304792" defTabSz="1219170">
              <a:lnSpc>
                <a:spcPct val="100000"/>
              </a:lnSpc>
            </a:pPr>
            <a:r>
              <a:rPr lang="en-US" sz="2667" dirty="0">
                <a:solidFill>
                  <a:schemeClr val="tx2"/>
                </a:solidFill>
              </a:rPr>
              <a:t>Gentiles do </a:t>
            </a:r>
            <a:r>
              <a:rPr lang="en-US" sz="2667" i="1" dirty="0">
                <a:solidFill>
                  <a:schemeClr val="tx2"/>
                </a:solidFill>
              </a:rPr>
              <a:t>not</a:t>
            </a:r>
            <a:r>
              <a:rPr lang="en-US" sz="2667" dirty="0">
                <a:solidFill>
                  <a:schemeClr val="tx2"/>
                </a:solidFill>
              </a:rPr>
              <a:t> have to become Jews (i.e. be circumcised) in order to be included in the people of God</a:t>
            </a:r>
          </a:p>
          <a:p>
            <a:pPr indent="-304792" defTabSz="1219170"/>
            <a:r>
              <a:rPr lang="en-US" dirty="0">
                <a:solidFill>
                  <a:schemeClr val="tx2"/>
                </a:solidFill>
              </a:rPr>
              <a:t>Galatians 3:28 – </a:t>
            </a:r>
            <a:r>
              <a:rPr lang="en-US" i="1" dirty="0">
                <a:solidFill>
                  <a:schemeClr val="tx2"/>
                </a:solidFill>
              </a:rPr>
              <a:t>Not </a:t>
            </a:r>
            <a:r>
              <a:rPr lang="en-US" dirty="0">
                <a:solidFill>
                  <a:schemeClr val="tx2"/>
                </a:solidFill>
              </a:rPr>
              <a:t>saying that ethnicity, gender &amp; social status should be ignored or erased; it’s saying that adding any of these to Christ for salvation is heresy!</a:t>
            </a:r>
          </a:p>
        </p:txBody>
      </p:sp>
    </p:spTree>
    <p:extLst>
      <p:ext uri="{BB962C8B-B14F-4D97-AF65-F5344CB8AC3E}">
        <p14:creationId xmlns:p14="http://schemas.microsoft.com/office/powerpoint/2010/main" val="1452822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4CD92F-01F4-F047-920F-70E17F47F15D}"/>
              </a:ext>
            </a:extLst>
          </p:cNvPr>
          <p:cNvSpPr>
            <a:spLocks noGrp="1"/>
          </p:cNvSpPr>
          <p:nvPr>
            <p:ph sz="half" idx="1"/>
          </p:nvPr>
        </p:nvSpPr>
        <p:spPr>
          <a:xfrm>
            <a:off x="1186371" y="1439538"/>
            <a:ext cx="4941652" cy="5075277"/>
          </a:xfrm>
        </p:spPr>
        <p:txBody>
          <a:bodyPr>
            <a:normAutofit/>
          </a:bodyPr>
          <a:lstStyle/>
          <a:p>
            <a:pPr marL="0" indent="0">
              <a:buNone/>
            </a:pPr>
            <a:r>
              <a:rPr lang="en-US" dirty="0"/>
              <a:t>To become a convert, … is to turn, and turning involves not a change of substance but a change of direction. Conversion, in other words, means to </a:t>
            </a:r>
            <a:r>
              <a:rPr lang="en-US" i="1" dirty="0"/>
              <a:t>turn what is already there in a new direction …</a:t>
            </a:r>
          </a:p>
          <a:p>
            <a:pPr marL="0" indent="0" algn="r">
              <a:buNone/>
            </a:pPr>
            <a:r>
              <a:rPr lang="en-US" sz="2400" i="1" dirty="0"/>
              <a:t>Andrew Walls, Old Athens, New Jerusalem</a:t>
            </a:r>
            <a:endParaRPr lang="en-US" sz="2400" dirty="0"/>
          </a:p>
          <a:p>
            <a:endParaRPr lang="en-US" dirty="0"/>
          </a:p>
        </p:txBody>
      </p:sp>
      <p:pic>
        <p:nvPicPr>
          <p:cNvPr id="6" name="Content Placeholder 5" descr="A person in a suit and tie&#10;&#10;Description automatically generated with medium confidence">
            <a:extLst>
              <a:ext uri="{FF2B5EF4-FFF2-40B4-BE49-F238E27FC236}">
                <a16:creationId xmlns:a16="http://schemas.microsoft.com/office/drawing/2014/main" id="{77B4C1C7-6A9E-9C46-80BE-66F804A1463F}"/>
              </a:ext>
            </a:extLst>
          </p:cNvPr>
          <p:cNvPicPr>
            <a:picLocks noGrp="1" noChangeAspect="1"/>
          </p:cNvPicPr>
          <p:nvPr>
            <p:ph sz="half" idx="10"/>
          </p:nvPr>
        </p:nvPicPr>
        <p:blipFill>
          <a:blip r:embed="rId3" cstate="email">
            <a:extLst>
              <a:ext uri="{28A0092B-C50C-407E-A947-70E740481C1C}">
                <a14:useLocalDpi xmlns:a14="http://schemas.microsoft.com/office/drawing/2010/main"/>
              </a:ext>
            </a:extLst>
          </a:blip>
          <a:stretch>
            <a:fillRect/>
          </a:stretch>
        </p:blipFill>
        <p:spPr>
          <a:xfrm>
            <a:off x="7191355" y="1100667"/>
            <a:ext cx="3814275" cy="5075767"/>
          </a:xfrm>
        </p:spPr>
      </p:pic>
    </p:spTree>
    <p:extLst>
      <p:ext uri="{BB962C8B-B14F-4D97-AF65-F5344CB8AC3E}">
        <p14:creationId xmlns:p14="http://schemas.microsoft.com/office/powerpoint/2010/main" val="2497427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0ADD1E9-B252-4F1E-A93F-7C7C32C567FF}"/>
              </a:ext>
            </a:extLst>
          </p:cNvPr>
          <p:cNvSpPr/>
          <p:nvPr/>
        </p:nvSpPr>
        <p:spPr>
          <a:xfrm>
            <a:off x="7890688" y="3304032"/>
            <a:ext cx="4301291" cy="3553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3DDD2E-3C9D-A012-C686-46D3636C1EDE}"/>
              </a:ext>
            </a:extLst>
          </p:cNvPr>
          <p:cNvSpPr>
            <a:spLocks noGrp="1"/>
          </p:cNvSpPr>
          <p:nvPr>
            <p:ph type="title"/>
          </p:nvPr>
        </p:nvSpPr>
        <p:spPr/>
        <p:txBody>
          <a:bodyPr>
            <a:normAutofit/>
          </a:bodyPr>
          <a:lstStyle/>
          <a:p>
            <a:r>
              <a:rPr lang="en-US" sz="3200" dirty="0"/>
              <a:t>Kwame </a:t>
            </a:r>
            <a:r>
              <a:rPr lang="en-US" sz="3200" dirty="0" err="1"/>
              <a:t>Bediako</a:t>
            </a:r>
            <a:r>
              <a:rPr lang="en-US" sz="3200" dirty="0"/>
              <a:t> on Gospel &amp; Culture</a:t>
            </a:r>
          </a:p>
        </p:txBody>
      </p:sp>
      <p:sp>
        <p:nvSpPr>
          <p:cNvPr id="4" name="Content Placeholder 3">
            <a:extLst>
              <a:ext uri="{FF2B5EF4-FFF2-40B4-BE49-F238E27FC236}">
                <a16:creationId xmlns:a16="http://schemas.microsoft.com/office/drawing/2014/main" id="{1A4715D2-9B48-7767-A80A-D339580A1815}"/>
              </a:ext>
            </a:extLst>
          </p:cNvPr>
          <p:cNvSpPr>
            <a:spLocks noGrp="1"/>
          </p:cNvSpPr>
          <p:nvPr>
            <p:ph sz="half" idx="10"/>
          </p:nvPr>
        </p:nvSpPr>
        <p:spPr>
          <a:xfrm>
            <a:off x="4700532" y="1825625"/>
            <a:ext cx="6868899" cy="4351339"/>
          </a:xfrm>
        </p:spPr>
        <p:txBody>
          <a:bodyPr>
            <a:normAutofit lnSpcReduction="10000"/>
          </a:bodyPr>
          <a:lstStyle/>
          <a:p>
            <a:r>
              <a:rPr lang="en-US" dirty="0"/>
              <a:t>Christ and his Gospel is prior to all cultures – Rev. 1:7; Col. 1:15</a:t>
            </a:r>
          </a:p>
          <a:p>
            <a:r>
              <a:rPr lang="en-US" dirty="0"/>
              <a:t>Thus Christ is in the cultural heritage of all peoples. To reject a people’s culture as valueless is to reject Christ</a:t>
            </a:r>
          </a:p>
          <a:p>
            <a:pPr>
              <a:lnSpc>
                <a:spcPct val="100000"/>
              </a:lnSpc>
            </a:pPr>
            <a:r>
              <a:rPr lang="en-GB" dirty="0"/>
              <a:t>Within every culture, there will be strands of culture leading towards Christ, and strands leading away from him, but no culture can be discarded, and every aspect of culture must make a response to Christ</a:t>
            </a:r>
            <a:endParaRPr lang="en-US" dirty="0"/>
          </a:p>
          <a:p>
            <a:endParaRPr lang="en-US" dirty="0"/>
          </a:p>
        </p:txBody>
      </p:sp>
      <p:pic>
        <p:nvPicPr>
          <p:cNvPr id="5" name="Content Placeholder 5" descr="A picture containing person, person&#10;&#10;Description automatically generated">
            <a:extLst>
              <a:ext uri="{FF2B5EF4-FFF2-40B4-BE49-F238E27FC236}">
                <a16:creationId xmlns:a16="http://schemas.microsoft.com/office/drawing/2014/main" id="{2EE7EC97-061F-7703-56C0-A261A623F29A}"/>
              </a:ext>
            </a:extLst>
          </p:cNvPr>
          <p:cNvPicPr>
            <a:picLocks noGrp="1" noChangeAspect="1"/>
          </p:cNvPicPr>
          <p:nvPr>
            <p:ph sz="half" idx="1"/>
          </p:nvPr>
        </p:nvPicPr>
        <p:blipFill>
          <a:blip r:embed="rId2"/>
          <a:stretch>
            <a:fillRect/>
          </a:stretch>
        </p:blipFill>
        <p:spPr>
          <a:xfrm>
            <a:off x="1218659" y="1825626"/>
            <a:ext cx="3183852" cy="4139007"/>
          </a:xfrm>
          <a:prstGeom prst="rect">
            <a:avLst/>
          </a:prstGeom>
        </p:spPr>
      </p:pic>
    </p:spTree>
    <p:extLst>
      <p:ext uri="{BB962C8B-B14F-4D97-AF65-F5344CB8AC3E}">
        <p14:creationId xmlns:p14="http://schemas.microsoft.com/office/powerpoint/2010/main" val="550421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C23137-7A63-4738-B863-0B243C20E4BB}"/>
              </a:ext>
            </a:extLst>
          </p:cNvPr>
          <p:cNvSpPr/>
          <p:nvPr/>
        </p:nvSpPr>
        <p:spPr>
          <a:xfrm>
            <a:off x="7890709" y="3304032"/>
            <a:ext cx="4301291" cy="3553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10;&#10;Description automatically generated">
            <a:extLst>
              <a:ext uri="{FF2B5EF4-FFF2-40B4-BE49-F238E27FC236}">
                <a16:creationId xmlns:a16="http://schemas.microsoft.com/office/drawing/2014/main" id="{522A1047-F3FD-674F-B59B-C0468C9EA7C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 y="975"/>
            <a:ext cx="7552924" cy="6858000"/>
          </a:xfrm>
          <a:prstGeom prst="rect">
            <a:avLst/>
          </a:prstGeom>
        </p:spPr>
      </p:pic>
      <p:sp>
        <p:nvSpPr>
          <p:cNvPr id="9" name="Content Placeholder 8">
            <a:extLst>
              <a:ext uri="{FF2B5EF4-FFF2-40B4-BE49-F238E27FC236}">
                <a16:creationId xmlns:a16="http://schemas.microsoft.com/office/drawing/2014/main" id="{64AACB5B-A96A-4F2A-8B7F-08260DB455AD}"/>
              </a:ext>
            </a:extLst>
          </p:cNvPr>
          <p:cNvSpPr>
            <a:spLocks noGrp="1"/>
          </p:cNvSpPr>
          <p:nvPr>
            <p:ph idx="1"/>
          </p:nvPr>
        </p:nvSpPr>
        <p:spPr>
          <a:xfrm>
            <a:off x="7890688" y="1442883"/>
            <a:ext cx="3706763" cy="4579671"/>
          </a:xfrm>
        </p:spPr>
        <p:txBody>
          <a:bodyPr>
            <a:normAutofit/>
          </a:bodyPr>
          <a:lstStyle/>
          <a:p>
            <a:pPr marL="0" indent="0">
              <a:buNone/>
            </a:pPr>
            <a:r>
              <a:rPr lang="en-US" b="1" dirty="0">
                <a:solidFill>
                  <a:srgbClr val="951A4A"/>
                </a:solidFill>
              </a:rPr>
              <a:t>Peter and Cornelius </a:t>
            </a:r>
            <a:br>
              <a:rPr lang="en-US" b="1" dirty="0">
                <a:solidFill>
                  <a:srgbClr val="951A4A"/>
                </a:solidFill>
              </a:rPr>
            </a:br>
            <a:r>
              <a:rPr lang="en-US" b="1" dirty="0">
                <a:solidFill>
                  <a:srgbClr val="951A4A"/>
                </a:solidFill>
              </a:rPr>
              <a:t>Acts 10</a:t>
            </a:r>
          </a:p>
          <a:p>
            <a:pPr marL="0" indent="0">
              <a:buNone/>
            </a:pPr>
            <a:endParaRPr lang="en-US" sz="2400" b="1" dirty="0">
              <a:solidFill>
                <a:srgbClr val="951A4A"/>
              </a:solidFill>
            </a:endParaRPr>
          </a:p>
          <a:p>
            <a:r>
              <a:rPr lang="en-US" sz="2400" dirty="0"/>
              <a:t>The Spirit was at work amongst the Gentiles </a:t>
            </a:r>
            <a:r>
              <a:rPr lang="en-US" sz="2400" i="1" dirty="0"/>
              <a:t>before </a:t>
            </a:r>
            <a:r>
              <a:rPr lang="en-US" sz="2400" dirty="0"/>
              <a:t>Peter got there</a:t>
            </a:r>
          </a:p>
          <a:p>
            <a:r>
              <a:rPr lang="en-US" sz="2400" dirty="0"/>
              <a:t>The encounter was Spirit led</a:t>
            </a:r>
          </a:p>
          <a:p>
            <a:r>
              <a:rPr lang="en-US" sz="2400" dirty="0"/>
              <a:t>Two-Way Conversion – Peter was changed as well as Cornelius</a:t>
            </a:r>
          </a:p>
        </p:txBody>
      </p:sp>
    </p:spTree>
    <p:extLst>
      <p:ext uri="{BB962C8B-B14F-4D97-AF65-F5344CB8AC3E}">
        <p14:creationId xmlns:p14="http://schemas.microsoft.com/office/powerpoint/2010/main" val="1389014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0200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C3A1F-7F5F-209D-A7E6-2892A23960B9}"/>
              </a:ext>
            </a:extLst>
          </p:cNvPr>
          <p:cNvSpPr>
            <a:spLocks noGrp="1"/>
          </p:cNvSpPr>
          <p:nvPr>
            <p:ph type="title"/>
          </p:nvPr>
        </p:nvSpPr>
        <p:spPr>
          <a:xfrm>
            <a:off x="1596432" y="1388031"/>
            <a:ext cx="7954108" cy="835911"/>
          </a:xfrm>
        </p:spPr>
        <p:txBody>
          <a:bodyPr/>
          <a:lstStyle/>
          <a:p>
            <a:pPr algn="ctr"/>
            <a:r>
              <a:rPr lang="en-US" dirty="0"/>
              <a:t>Respect – Seeing &amp; Honoring</a:t>
            </a:r>
          </a:p>
        </p:txBody>
      </p:sp>
      <p:sp>
        <p:nvSpPr>
          <p:cNvPr id="3" name="Content Placeholder 2">
            <a:extLst>
              <a:ext uri="{FF2B5EF4-FFF2-40B4-BE49-F238E27FC236}">
                <a16:creationId xmlns:a16="http://schemas.microsoft.com/office/drawing/2014/main" id="{0EEE70CB-CD35-8419-ED50-1B14D572A41B}"/>
              </a:ext>
            </a:extLst>
          </p:cNvPr>
          <p:cNvSpPr>
            <a:spLocks noGrp="1"/>
          </p:cNvSpPr>
          <p:nvPr>
            <p:ph idx="1"/>
          </p:nvPr>
        </p:nvSpPr>
        <p:spPr>
          <a:xfrm>
            <a:off x="1371935" y="2443257"/>
            <a:ext cx="8384345" cy="3431271"/>
          </a:xfrm>
        </p:spPr>
        <p:txBody>
          <a:bodyPr>
            <a:normAutofit fontScale="92500" lnSpcReduction="20000"/>
          </a:bodyPr>
          <a:lstStyle/>
          <a:p>
            <a:pPr algn="ctr"/>
            <a:r>
              <a:rPr lang="en-US" dirty="0">
                <a:solidFill>
                  <a:schemeClr val="tx1"/>
                </a:solidFill>
              </a:rPr>
              <a:t>How can I build a foundation of honor and respect in my relationships here?</a:t>
            </a:r>
          </a:p>
          <a:p>
            <a:pPr algn="ctr"/>
            <a:endParaRPr lang="en-US" dirty="0"/>
          </a:p>
          <a:p>
            <a:pPr algn="ctr"/>
            <a:r>
              <a:rPr lang="en-US" dirty="0"/>
              <a:t>Practicing protocol – asking permission to be invited by God &amp; person of peace</a:t>
            </a:r>
          </a:p>
          <a:p>
            <a:pPr algn="ctr"/>
            <a:r>
              <a:rPr lang="en-US" dirty="0"/>
              <a:t>Honoring relatives on campus – Aunties or Uncles or Grandparents</a:t>
            </a:r>
          </a:p>
          <a:p>
            <a:pPr algn="ctr"/>
            <a:r>
              <a:rPr lang="en-US" dirty="0"/>
              <a:t>Get involved in advocacy groups or cultural activities</a:t>
            </a:r>
          </a:p>
          <a:p>
            <a:pPr algn="ctr"/>
            <a:r>
              <a:rPr lang="en-US" dirty="0"/>
              <a:t>Prayer walks</a:t>
            </a:r>
          </a:p>
          <a:p>
            <a:pPr algn="ctr"/>
            <a:endParaRPr lang="en-US" dirty="0"/>
          </a:p>
          <a:p>
            <a:endParaRPr lang="en-US" dirty="0"/>
          </a:p>
        </p:txBody>
      </p:sp>
    </p:spTree>
    <p:extLst>
      <p:ext uri="{BB962C8B-B14F-4D97-AF65-F5344CB8AC3E}">
        <p14:creationId xmlns:p14="http://schemas.microsoft.com/office/powerpoint/2010/main" val="1279311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EBBC8-C029-EF4B-A942-386AD2BB09D8}"/>
              </a:ext>
            </a:extLst>
          </p:cNvPr>
          <p:cNvSpPr>
            <a:spLocks noGrp="1"/>
          </p:cNvSpPr>
          <p:nvPr>
            <p:ph type="ctrTitle"/>
          </p:nvPr>
        </p:nvSpPr>
        <p:spPr>
          <a:xfrm>
            <a:off x="1579418" y="217460"/>
            <a:ext cx="5395660" cy="974885"/>
          </a:xfrm>
        </p:spPr>
        <p:txBody>
          <a:bodyPr>
            <a:normAutofit/>
          </a:bodyPr>
          <a:lstStyle/>
          <a:p>
            <a:r>
              <a:rPr lang="en-US" sz="4000" dirty="0"/>
              <a:t>San Juan College</a:t>
            </a:r>
          </a:p>
        </p:txBody>
      </p:sp>
      <p:pic>
        <p:nvPicPr>
          <p:cNvPr id="4" name="Picture 3">
            <a:extLst>
              <a:ext uri="{FF2B5EF4-FFF2-40B4-BE49-F238E27FC236}">
                <a16:creationId xmlns:a16="http://schemas.microsoft.com/office/drawing/2014/main" id="{A2D7BBA1-B43A-2B6F-187F-0EE2C7D6ED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0340" y="1565201"/>
            <a:ext cx="5075339" cy="5075339"/>
          </a:xfrm>
          <a:prstGeom prst="rect">
            <a:avLst/>
          </a:prstGeom>
        </p:spPr>
      </p:pic>
      <p:pic>
        <p:nvPicPr>
          <p:cNvPr id="6" name="Picture 5">
            <a:extLst>
              <a:ext uri="{FF2B5EF4-FFF2-40B4-BE49-F238E27FC236}">
                <a16:creationId xmlns:a16="http://schemas.microsoft.com/office/drawing/2014/main" id="{DDD7DFE0-8098-5080-6CBD-9CAC69DB64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56422" y="1291932"/>
            <a:ext cx="4607999" cy="3455999"/>
          </a:xfrm>
          <a:prstGeom prst="rect">
            <a:avLst/>
          </a:prstGeom>
        </p:spPr>
      </p:pic>
      <p:pic>
        <p:nvPicPr>
          <p:cNvPr id="5" name="Picture 4">
            <a:extLst>
              <a:ext uri="{FF2B5EF4-FFF2-40B4-BE49-F238E27FC236}">
                <a16:creationId xmlns:a16="http://schemas.microsoft.com/office/drawing/2014/main" id="{B74F7162-CACE-4A36-44D3-D1B3A2E8B4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92589" y="3829268"/>
            <a:ext cx="3890573" cy="2917930"/>
          </a:xfrm>
          <a:prstGeom prst="rect">
            <a:avLst/>
          </a:prstGeom>
        </p:spPr>
      </p:pic>
    </p:spTree>
    <p:extLst>
      <p:ext uri="{BB962C8B-B14F-4D97-AF65-F5344CB8AC3E}">
        <p14:creationId xmlns:p14="http://schemas.microsoft.com/office/powerpoint/2010/main" val="2726380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E325B-99BD-4093-B99E-4BD4A6EBD9DF}"/>
              </a:ext>
            </a:extLst>
          </p:cNvPr>
          <p:cNvSpPr txBox="1">
            <a:spLocks/>
          </p:cNvSpPr>
          <p:nvPr/>
        </p:nvSpPr>
        <p:spPr>
          <a:xfrm>
            <a:off x="1503804" y="1388031"/>
            <a:ext cx="7954108" cy="835911"/>
          </a:xfrm>
          <a:prstGeom prst="rect">
            <a:avLst/>
          </a:prstGeom>
        </p:spPr>
        <p:txBody>
          <a:bodyPr/>
          <a:lstStyle>
            <a:lvl1pPr algn="l" defTabSz="914400" rtl="0" eaLnBrk="1" latinLnBrk="0" hangingPunct="1">
              <a:lnSpc>
                <a:spcPct val="90000"/>
              </a:lnSpc>
              <a:spcBef>
                <a:spcPct val="0"/>
              </a:spcBef>
              <a:buNone/>
              <a:defRPr sz="4400" b="1" i="0" kern="1200">
                <a:solidFill>
                  <a:srgbClr val="951A4A"/>
                </a:solidFill>
                <a:latin typeface="Avenir LT Std 55 Roman" panose="020B0503020203020204" pitchFamily="34" charset="0"/>
                <a:ea typeface="+mj-ea"/>
                <a:cs typeface="+mj-cs"/>
              </a:defRPr>
            </a:lvl1pPr>
          </a:lstStyle>
          <a:p>
            <a:pPr algn="ctr"/>
            <a:r>
              <a:rPr lang="en-US"/>
              <a:t>Partner – God is at work</a:t>
            </a:r>
            <a:endParaRPr lang="en-US" dirty="0"/>
          </a:p>
        </p:txBody>
      </p:sp>
      <p:sp>
        <p:nvSpPr>
          <p:cNvPr id="3" name="Content Placeholder 2">
            <a:extLst>
              <a:ext uri="{FF2B5EF4-FFF2-40B4-BE49-F238E27FC236}">
                <a16:creationId xmlns:a16="http://schemas.microsoft.com/office/drawing/2014/main" id="{1578EDFD-226B-4B0B-938E-26AADC90B7B7}"/>
              </a:ext>
            </a:extLst>
          </p:cNvPr>
          <p:cNvSpPr txBox="1">
            <a:spLocks/>
          </p:cNvSpPr>
          <p:nvPr/>
        </p:nvSpPr>
        <p:spPr>
          <a:xfrm>
            <a:off x="1279307" y="2443257"/>
            <a:ext cx="8384345" cy="3764206"/>
          </a:xfrm>
          <a:prstGeom prst="rect">
            <a:avLst/>
          </a:prstGeom>
        </p:spPr>
        <p:txBody>
          <a:bodyPr>
            <a:normAutofit/>
          </a:bodyPr>
          <a:lstStyle>
            <a:lvl1pPr marL="228600" indent="-228600" algn="l" defTabSz="914400" rtl="0" eaLnBrk="1" latinLnBrk="0" hangingPunct="1">
              <a:lnSpc>
                <a:spcPct val="90000"/>
              </a:lnSpc>
              <a:spcBef>
                <a:spcPts val="1000"/>
              </a:spcBef>
              <a:buClr>
                <a:srgbClr val="47C0BB"/>
              </a:buClr>
              <a:buFont typeface="Arial" panose="020B0604020202020204" pitchFamily="34" charset="0"/>
              <a:buChar char="•"/>
              <a:defRPr sz="2800" b="0" i="0" kern="1200">
                <a:solidFill>
                  <a:srgbClr val="58595B"/>
                </a:solidFill>
                <a:latin typeface="Avenir LT Std 55 Roman" panose="020B0503020203020204" pitchFamily="34" charset="0"/>
                <a:ea typeface="+mn-ea"/>
                <a:cs typeface="+mn-cs"/>
              </a:defRPr>
            </a:lvl1pPr>
            <a:lvl2pPr marL="685800" indent="-228600" algn="l" defTabSz="914400" rtl="0" eaLnBrk="1" latinLnBrk="0" hangingPunct="1">
              <a:lnSpc>
                <a:spcPct val="90000"/>
              </a:lnSpc>
              <a:spcBef>
                <a:spcPts val="500"/>
              </a:spcBef>
              <a:buClr>
                <a:srgbClr val="47C0BB"/>
              </a:buClr>
              <a:buFont typeface="Arial" panose="020B0604020202020204" pitchFamily="34" charset="0"/>
              <a:buChar char="•"/>
              <a:defRPr sz="2400" b="0" i="0" kern="1200">
                <a:solidFill>
                  <a:srgbClr val="58595B"/>
                </a:solidFill>
                <a:latin typeface="Avenir LT Std 55 Roman" panose="020B0503020203020204" pitchFamily="34" charset="0"/>
                <a:ea typeface="+mn-ea"/>
                <a:cs typeface="+mn-cs"/>
              </a:defRPr>
            </a:lvl2pPr>
            <a:lvl3pPr marL="1143000" indent="-228600" algn="l" defTabSz="914400" rtl="0" eaLnBrk="1" latinLnBrk="0" hangingPunct="1">
              <a:lnSpc>
                <a:spcPct val="90000"/>
              </a:lnSpc>
              <a:spcBef>
                <a:spcPts val="500"/>
              </a:spcBef>
              <a:buClr>
                <a:srgbClr val="47C0BB"/>
              </a:buClr>
              <a:buFont typeface="Arial" panose="020B0604020202020204" pitchFamily="34" charset="0"/>
              <a:buChar char="•"/>
              <a:defRPr sz="2000" b="0" i="0" kern="1200">
                <a:solidFill>
                  <a:srgbClr val="58595B"/>
                </a:solidFill>
                <a:latin typeface="Avenir LT Std 55 Roman" panose="020B0503020203020204" pitchFamily="34" charset="0"/>
                <a:ea typeface="+mn-ea"/>
                <a:cs typeface="+mn-cs"/>
              </a:defRPr>
            </a:lvl3pPr>
            <a:lvl4pPr marL="1600200" indent="-228600" algn="l" defTabSz="914400" rtl="0" eaLnBrk="1" latinLnBrk="0" hangingPunct="1">
              <a:lnSpc>
                <a:spcPct val="90000"/>
              </a:lnSpc>
              <a:spcBef>
                <a:spcPts val="500"/>
              </a:spcBef>
              <a:buClr>
                <a:srgbClr val="47C0BB"/>
              </a:buClr>
              <a:buFont typeface="Arial" panose="020B0604020202020204" pitchFamily="34" charset="0"/>
              <a:buChar char="•"/>
              <a:defRPr sz="1800" b="0" i="0" kern="1200">
                <a:solidFill>
                  <a:srgbClr val="58595B"/>
                </a:solidFill>
                <a:latin typeface="Avenir LT Std 55 Roman" panose="020B0503020203020204" pitchFamily="34" charset="0"/>
                <a:ea typeface="+mn-ea"/>
                <a:cs typeface="+mn-cs"/>
              </a:defRPr>
            </a:lvl4pPr>
            <a:lvl5pPr marL="2057400" indent="-228600" algn="l" defTabSz="914400" rtl="0" eaLnBrk="1" latinLnBrk="0" hangingPunct="1">
              <a:lnSpc>
                <a:spcPct val="90000"/>
              </a:lnSpc>
              <a:spcBef>
                <a:spcPts val="500"/>
              </a:spcBef>
              <a:buClr>
                <a:srgbClr val="47C0BB"/>
              </a:buClr>
              <a:buFont typeface="Arial" panose="020B0604020202020204" pitchFamily="34" charset="0"/>
              <a:buChar char="•"/>
              <a:defRPr sz="1800" b="0" i="0" kern="1200">
                <a:solidFill>
                  <a:srgbClr val="58595B"/>
                </a:solidFill>
                <a:latin typeface="Avenir LT Std 55 Roman" panose="020B05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solidFill>
                  <a:schemeClr val="tx1"/>
                </a:solidFill>
              </a:rPr>
              <a:t>How can I partner with what God is already doing here?</a:t>
            </a:r>
          </a:p>
          <a:p>
            <a:pPr algn="ctr"/>
            <a:endParaRPr lang="en-US"/>
          </a:p>
          <a:p>
            <a:pPr algn="ctr"/>
            <a:r>
              <a:rPr lang="en-US"/>
              <a:t>Listen &amp; Serve ~1 semester or 2 quarters or 1 year max</a:t>
            </a:r>
          </a:p>
          <a:p>
            <a:pPr algn="ctr"/>
            <a:r>
              <a:rPr lang="en-US"/>
              <a:t>Internship phase – learning &amp; listening</a:t>
            </a:r>
          </a:p>
          <a:p>
            <a:pPr algn="ctr"/>
            <a:r>
              <a:rPr lang="en-US"/>
              <a:t>Kinship – being a good relative</a:t>
            </a:r>
          </a:p>
          <a:p>
            <a:pPr algn="ctr"/>
            <a:endParaRPr lang="en-US"/>
          </a:p>
          <a:p>
            <a:pPr algn="ctr"/>
            <a:endParaRPr lang="en-US"/>
          </a:p>
          <a:p>
            <a:pPr algn="ctr"/>
            <a:endParaRPr lang="en-US"/>
          </a:p>
          <a:p>
            <a:pPr algn="ctr"/>
            <a:endParaRPr lang="en-US"/>
          </a:p>
          <a:p>
            <a:endParaRPr lang="en-US" dirty="0"/>
          </a:p>
        </p:txBody>
      </p:sp>
    </p:spTree>
    <p:extLst>
      <p:ext uri="{BB962C8B-B14F-4D97-AF65-F5344CB8AC3E}">
        <p14:creationId xmlns:p14="http://schemas.microsoft.com/office/powerpoint/2010/main" val="1758288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hidden="1">
            <a:extLst>
              <a:ext uri="{FF2B5EF4-FFF2-40B4-BE49-F238E27FC236}">
                <a16:creationId xmlns:a16="http://schemas.microsoft.com/office/drawing/2014/main" id="{657E8B3B-FED6-4FD2-BEED-F8BD2B56D352}"/>
              </a:ext>
            </a:extLst>
          </p:cNvPr>
          <p:cNvSpPr/>
          <p:nvPr/>
        </p:nvSpPr>
        <p:spPr>
          <a:xfrm>
            <a:off x="7890709" y="3304032"/>
            <a:ext cx="4301291" cy="3553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C1D2F3B-0FDB-42D9-0BFC-31777DECFF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4145" y="1204271"/>
            <a:ext cx="8941982" cy="5522111"/>
          </a:xfrm>
          <a:prstGeom prst="rect">
            <a:avLst/>
          </a:prstGeom>
        </p:spPr>
      </p:pic>
    </p:spTree>
    <p:extLst>
      <p:ext uri="{BB962C8B-B14F-4D97-AF65-F5344CB8AC3E}">
        <p14:creationId xmlns:p14="http://schemas.microsoft.com/office/powerpoint/2010/main" val="3457005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12636-61B4-4AB3-BA9D-8087A7E117D4}"/>
              </a:ext>
            </a:extLst>
          </p:cNvPr>
          <p:cNvSpPr txBox="1">
            <a:spLocks/>
          </p:cNvSpPr>
          <p:nvPr/>
        </p:nvSpPr>
        <p:spPr>
          <a:xfrm>
            <a:off x="986443" y="1388031"/>
            <a:ext cx="8839200" cy="835911"/>
          </a:xfrm>
          <a:prstGeom prst="rect">
            <a:avLst/>
          </a:prstGeom>
        </p:spPr>
        <p:txBody>
          <a:bodyPr>
            <a:normAutofit fontScale="97500"/>
          </a:bodyPr>
          <a:lstStyle>
            <a:lvl1pPr algn="l" defTabSz="914400" rtl="0" eaLnBrk="1" latinLnBrk="0" hangingPunct="1">
              <a:lnSpc>
                <a:spcPct val="90000"/>
              </a:lnSpc>
              <a:spcBef>
                <a:spcPct val="0"/>
              </a:spcBef>
              <a:buNone/>
              <a:defRPr sz="4400" b="1" i="0" kern="1200">
                <a:solidFill>
                  <a:srgbClr val="951A4A"/>
                </a:solidFill>
                <a:latin typeface="Avenir LT Std 55 Roman" panose="020B0503020203020204" pitchFamily="34" charset="0"/>
                <a:ea typeface="+mj-ea"/>
                <a:cs typeface="+mj-cs"/>
              </a:defRPr>
            </a:lvl1pPr>
          </a:lstStyle>
          <a:p>
            <a:pPr algn="ctr"/>
            <a:r>
              <a:rPr lang="en-US"/>
              <a:t>Affirm – God has already given gifts</a:t>
            </a:r>
            <a:endParaRPr lang="en-US" dirty="0"/>
          </a:p>
        </p:txBody>
      </p:sp>
      <p:sp>
        <p:nvSpPr>
          <p:cNvPr id="3" name="Content Placeholder 2">
            <a:extLst>
              <a:ext uri="{FF2B5EF4-FFF2-40B4-BE49-F238E27FC236}">
                <a16:creationId xmlns:a16="http://schemas.microsoft.com/office/drawing/2014/main" id="{29F09FAE-B73A-44DF-A1C6-9C50A78B80E7}"/>
              </a:ext>
            </a:extLst>
          </p:cNvPr>
          <p:cNvSpPr txBox="1">
            <a:spLocks/>
          </p:cNvSpPr>
          <p:nvPr/>
        </p:nvSpPr>
        <p:spPr>
          <a:xfrm>
            <a:off x="1213870" y="2499527"/>
            <a:ext cx="8384345" cy="3815787"/>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Clr>
                <a:srgbClr val="47C0BB"/>
              </a:buClr>
              <a:buFont typeface="Arial" panose="020B0604020202020204" pitchFamily="34" charset="0"/>
              <a:buChar char="•"/>
              <a:defRPr sz="2800" b="0" i="0" kern="1200">
                <a:solidFill>
                  <a:srgbClr val="58595B"/>
                </a:solidFill>
                <a:latin typeface="Avenir LT Std 55 Roman" panose="020B0503020203020204" pitchFamily="34" charset="0"/>
                <a:ea typeface="+mn-ea"/>
                <a:cs typeface="+mn-cs"/>
              </a:defRPr>
            </a:lvl1pPr>
            <a:lvl2pPr marL="685800" indent="-228600" algn="l" defTabSz="914400" rtl="0" eaLnBrk="1" latinLnBrk="0" hangingPunct="1">
              <a:lnSpc>
                <a:spcPct val="90000"/>
              </a:lnSpc>
              <a:spcBef>
                <a:spcPts val="500"/>
              </a:spcBef>
              <a:buClr>
                <a:srgbClr val="47C0BB"/>
              </a:buClr>
              <a:buFont typeface="Arial" panose="020B0604020202020204" pitchFamily="34" charset="0"/>
              <a:buChar char="•"/>
              <a:defRPr sz="2400" b="0" i="0" kern="1200">
                <a:solidFill>
                  <a:srgbClr val="58595B"/>
                </a:solidFill>
                <a:latin typeface="Avenir LT Std 55 Roman" panose="020B0503020203020204" pitchFamily="34" charset="0"/>
                <a:ea typeface="+mn-ea"/>
                <a:cs typeface="+mn-cs"/>
              </a:defRPr>
            </a:lvl2pPr>
            <a:lvl3pPr marL="1143000" indent="-228600" algn="l" defTabSz="914400" rtl="0" eaLnBrk="1" latinLnBrk="0" hangingPunct="1">
              <a:lnSpc>
                <a:spcPct val="90000"/>
              </a:lnSpc>
              <a:spcBef>
                <a:spcPts val="500"/>
              </a:spcBef>
              <a:buClr>
                <a:srgbClr val="47C0BB"/>
              </a:buClr>
              <a:buFont typeface="Arial" panose="020B0604020202020204" pitchFamily="34" charset="0"/>
              <a:buChar char="•"/>
              <a:defRPr sz="2000" b="0" i="0" kern="1200">
                <a:solidFill>
                  <a:srgbClr val="58595B"/>
                </a:solidFill>
                <a:latin typeface="Avenir LT Std 55 Roman" panose="020B0503020203020204" pitchFamily="34" charset="0"/>
                <a:ea typeface="+mn-ea"/>
                <a:cs typeface="+mn-cs"/>
              </a:defRPr>
            </a:lvl3pPr>
            <a:lvl4pPr marL="1600200" indent="-228600" algn="l" defTabSz="914400" rtl="0" eaLnBrk="1" latinLnBrk="0" hangingPunct="1">
              <a:lnSpc>
                <a:spcPct val="90000"/>
              </a:lnSpc>
              <a:spcBef>
                <a:spcPts val="500"/>
              </a:spcBef>
              <a:buClr>
                <a:srgbClr val="47C0BB"/>
              </a:buClr>
              <a:buFont typeface="Arial" panose="020B0604020202020204" pitchFamily="34" charset="0"/>
              <a:buChar char="•"/>
              <a:defRPr sz="1800" b="0" i="0" kern="1200">
                <a:solidFill>
                  <a:srgbClr val="58595B"/>
                </a:solidFill>
                <a:latin typeface="Avenir LT Std 55 Roman" panose="020B0503020203020204" pitchFamily="34" charset="0"/>
                <a:ea typeface="+mn-ea"/>
                <a:cs typeface="+mn-cs"/>
              </a:defRPr>
            </a:lvl4pPr>
            <a:lvl5pPr marL="2057400" indent="-228600" algn="l" defTabSz="914400" rtl="0" eaLnBrk="1" latinLnBrk="0" hangingPunct="1">
              <a:lnSpc>
                <a:spcPct val="90000"/>
              </a:lnSpc>
              <a:spcBef>
                <a:spcPts val="500"/>
              </a:spcBef>
              <a:buClr>
                <a:srgbClr val="47C0BB"/>
              </a:buClr>
              <a:buFont typeface="Arial" panose="020B0604020202020204" pitchFamily="34" charset="0"/>
              <a:buChar char="•"/>
              <a:defRPr sz="1800" b="0" i="0" kern="1200">
                <a:solidFill>
                  <a:srgbClr val="58595B"/>
                </a:solidFill>
                <a:latin typeface="Avenir LT Std 55 Roman" panose="020B05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solidFill>
                  <a:schemeClr val="tx1"/>
                </a:solidFill>
              </a:rPr>
              <a:t>How can I get behind the concerns of this community to help build strength from within?</a:t>
            </a:r>
          </a:p>
          <a:p>
            <a:pPr algn="ctr"/>
            <a:endParaRPr lang="en-US"/>
          </a:p>
          <a:p>
            <a:pPr algn="ctr"/>
            <a:r>
              <a:rPr lang="en-US"/>
              <a:t>Advocating several issues or concerns in the Native community on campus through prayer</a:t>
            </a:r>
          </a:p>
          <a:p>
            <a:pPr algn="ctr"/>
            <a:r>
              <a:rPr lang="en-US"/>
              <a:t>Acknowledge what Creator God invited us to pray &amp; serve students &amp; faculty well</a:t>
            </a:r>
          </a:p>
          <a:p>
            <a:pPr algn="ctr"/>
            <a:r>
              <a:rPr lang="en-US"/>
              <a:t>Food security</a:t>
            </a:r>
          </a:p>
          <a:p>
            <a:pPr algn="ctr"/>
            <a:r>
              <a:rPr lang="en-US"/>
              <a:t>Broken relationships in households</a:t>
            </a:r>
          </a:p>
          <a:p>
            <a:pPr algn="ctr"/>
            <a:r>
              <a:rPr lang="en-US"/>
              <a:t>Inaccessible to housing</a:t>
            </a:r>
          </a:p>
          <a:p>
            <a:endParaRPr lang="en-US" dirty="0"/>
          </a:p>
        </p:txBody>
      </p:sp>
    </p:spTree>
    <p:extLst>
      <p:ext uri="{BB962C8B-B14F-4D97-AF65-F5344CB8AC3E}">
        <p14:creationId xmlns:p14="http://schemas.microsoft.com/office/powerpoint/2010/main" val="1701437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343B8-C76B-0EF2-E639-7CC7A72006E3}"/>
              </a:ext>
            </a:extLst>
          </p:cNvPr>
          <p:cNvSpPr>
            <a:spLocks noGrp="1"/>
          </p:cNvSpPr>
          <p:nvPr>
            <p:ph type="ctrTitle"/>
          </p:nvPr>
        </p:nvSpPr>
        <p:spPr>
          <a:xfrm>
            <a:off x="4539615" y="1383792"/>
            <a:ext cx="5443728" cy="4625625"/>
          </a:xfrm>
        </p:spPr>
        <p:txBody>
          <a:bodyPr>
            <a:normAutofit fontScale="90000"/>
          </a:bodyPr>
          <a:lstStyle/>
          <a:p>
            <a:pPr algn="l"/>
            <a:r>
              <a:rPr lang="en-US" sz="4800" dirty="0"/>
              <a:t>Rashawn Ramone</a:t>
            </a:r>
            <a:br>
              <a:rPr lang="en-US" sz="4800" dirty="0"/>
            </a:br>
            <a:br>
              <a:rPr lang="en-US" sz="4800" dirty="0"/>
            </a:br>
            <a:br>
              <a:rPr lang="en-US" sz="4800" dirty="0"/>
            </a:br>
            <a:r>
              <a:rPr lang="en-US" sz="4800" dirty="0"/>
              <a:t>        Wendy Quay</a:t>
            </a:r>
            <a:br>
              <a:rPr lang="en-US" sz="4800" dirty="0"/>
            </a:br>
            <a:br>
              <a:rPr lang="en-US" sz="4800" dirty="0"/>
            </a:br>
            <a:br>
              <a:rPr lang="en-US" sz="4800" dirty="0"/>
            </a:br>
            <a:r>
              <a:rPr lang="en-US" sz="4800" dirty="0"/>
              <a:t>Tim Webster</a:t>
            </a:r>
          </a:p>
        </p:txBody>
      </p:sp>
      <p:pic>
        <p:nvPicPr>
          <p:cNvPr id="1026" name="Picture 2" descr="Rashawn Ramone">
            <a:extLst>
              <a:ext uri="{FF2B5EF4-FFF2-40B4-BE49-F238E27FC236}">
                <a16:creationId xmlns:a16="http://schemas.microsoft.com/office/drawing/2014/main" id="{9D9B0024-DF79-4C74-857D-F29CF86163E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5272" y="1155954"/>
            <a:ext cx="2095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endy Quay">
            <a:extLst>
              <a:ext uri="{FF2B5EF4-FFF2-40B4-BE49-F238E27FC236}">
                <a16:creationId xmlns:a16="http://schemas.microsoft.com/office/drawing/2014/main" id="{82775CBA-4B94-431C-B98F-440DD3BBD35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60217" y="2703671"/>
            <a:ext cx="2095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im Webster">
            <a:extLst>
              <a:ext uri="{FF2B5EF4-FFF2-40B4-BE49-F238E27FC236}">
                <a16:creationId xmlns:a16="http://schemas.microsoft.com/office/drawing/2014/main" id="{0A077356-798E-4795-B44A-574287D42CE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28953" y="4251388"/>
            <a:ext cx="20955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49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BBE64-33DC-4737-9130-863F21C7562F}"/>
              </a:ext>
            </a:extLst>
          </p:cNvPr>
          <p:cNvSpPr txBox="1">
            <a:spLocks/>
          </p:cNvSpPr>
          <p:nvPr/>
        </p:nvSpPr>
        <p:spPr>
          <a:xfrm>
            <a:off x="1023956" y="1421293"/>
            <a:ext cx="8745415" cy="835911"/>
          </a:xfrm>
          <a:prstGeom prst="rect">
            <a:avLst/>
          </a:prstGeom>
        </p:spPr>
        <p:txBody>
          <a:bodyPr>
            <a:normAutofit fontScale="97500"/>
          </a:bodyPr>
          <a:lstStyle>
            <a:lvl1pPr algn="l" defTabSz="914400" rtl="0" eaLnBrk="1" latinLnBrk="0" hangingPunct="1">
              <a:lnSpc>
                <a:spcPct val="90000"/>
              </a:lnSpc>
              <a:spcBef>
                <a:spcPct val="0"/>
              </a:spcBef>
              <a:buNone/>
              <a:defRPr sz="4400" b="1" i="0" kern="1200">
                <a:solidFill>
                  <a:srgbClr val="951A4A"/>
                </a:solidFill>
                <a:latin typeface="Avenir LT Std 55 Roman" panose="020B0503020203020204" pitchFamily="34" charset="0"/>
                <a:ea typeface="+mj-ea"/>
                <a:cs typeface="+mj-cs"/>
              </a:defRPr>
            </a:lvl1pPr>
          </a:lstStyle>
          <a:p>
            <a:pPr algn="ctr"/>
            <a:r>
              <a:rPr lang="en-US"/>
              <a:t>Receive – God has gifts here for me</a:t>
            </a:r>
            <a:endParaRPr lang="en-US" dirty="0"/>
          </a:p>
        </p:txBody>
      </p:sp>
      <p:sp>
        <p:nvSpPr>
          <p:cNvPr id="3" name="Content Placeholder 2">
            <a:extLst>
              <a:ext uri="{FF2B5EF4-FFF2-40B4-BE49-F238E27FC236}">
                <a16:creationId xmlns:a16="http://schemas.microsoft.com/office/drawing/2014/main" id="{671CDB08-4906-4AC7-B3E3-7D427D1C25D4}"/>
              </a:ext>
            </a:extLst>
          </p:cNvPr>
          <p:cNvSpPr txBox="1">
            <a:spLocks/>
          </p:cNvSpPr>
          <p:nvPr/>
        </p:nvSpPr>
        <p:spPr>
          <a:xfrm>
            <a:off x="1204492" y="2442448"/>
            <a:ext cx="8384345" cy="3431271"/>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Clr>
                <a:srgbClr val="47C0BB"/>
              </a:buClr>
              <a:buFont typeface="Arial" panose="020B0604020202020204" pitchFamily="34" charset="0"/>
              <a:buChar char="•"/>
              <a:defRPr sz="2800" b="0" i="0" kern="1200">
                <a:solidFill>
                  <a:srgbClr val="58595B"/>
                </a:solidFill>
                <a:latin typeface="Avenir LT Std 55 Roman" panose="020B0503020203020204" pitchFamily="34" charset="0"/>
                <a:ea typeface="+mn-ea"/>
                <a:cs typeface="+mn-cs"/>
              </a:defRPr>
            </a:lvl1pPr>
            <a:lvl2pPr marL="685800" indent="-228600" algn="l" defTabSz="914400" rtl="0" eaLnBrk="1" latinLnBrk="0" hangingPunct="1">
              <a:lnSpc>
                <a:spcPct val="90000"/>
              </a:lnSpc>
              <a:spcBef>
                <a:spcPts val="500"/>
              </a:spcBef>
              <a:buClr>
                <a:srgbClr val="47C0BB"/>
              </a:buClr>
              <a:buFont typeface="Arial" panose="020B0604020202020204" pitchFamily="34" charset="0"/>
              <a:buChar char="•"/>
              <a:defRPr sz="2400" b="0" i="0" kern="1200">
                <a:solidFill>
                  <a:srgbClr val="58595B"/>
                </a:solidFill>
                <a:latin typeface="Avenir LT Std 55 Roman" panose="020B0503020203020204" pitchFamily="34" charset="0"/>
                <a:ea typeface="+mn-ea"/>
                <a:cs typeface="+mn-cs"/>
              </a:defRPr>
            </a:lvl2pPr>
            <a:lvl3pPr marL="1143000" indent="-228600" algn="l" defTabSz="914400" rtl="0" eaLnBrk="1" latinLnBrk="0" hangingPunct="1">
              <a:lnSpc>
                <a:spcPct val="90000"/>
              </a:lnSpc>
              <a:spcBef>
                <a:spcPts val="500"/>
              </a:spcBef>
              <a:buClr>
                <a:srgbClr val="47C0BB"/>
              </a:buClr>
              <a:buFont typeface="Arial" panose="020B0604020202020204" pitchFamily="34" charset="0"/>
              <a:buChar char="•"/>
              <a:defRPr sz="2000" b="0" i="0" kern="1200">
                <a:solidFill>
                  <a:srgbClr val="58595B"/>
                </a:solidFill>
                <a:latin typeface="Avenir LT Std 55 Roman" panose="020B0503020203020204" pitchFamily="34" charset="0"/>
                <a:ea typeface="+mn-ea"/>
                <a:cs typeface="+mn-cs"/>
              </a:defRPr>
            </a:lvl3pPr>
            <a:lvl4pPr marL="1600200" indent="-228600" algn="l" defTabSz="914400" rtl="0" eaLnBrk="1" latinLnBrk="0" hangingPunct="1">
              <a:lnSpc>
                <a:spcPct val="90000"/>
              </a:lnSpc>
              <a:spcBef>
                <a:spcPts val="500"/>
              </a:spcBef>
              <a:buClr>
                <a:srgbClr val="47C0BB"/>
              </a:buClr>
              <a:buFont typeface="Arial" panose="020B0604020202020204" pitchFamily="34" charset="0"/>
              <a:buChar char="•"/>
              <a:defRPr sz="1800" b="0" i="0" kern="1200">
                <a:solidFill>
                  <a:srgbClr val="58595B"/>
                </a:solidFill>
                <a:latin typeface="Avenir LT Std 55 Roman" panose="020B0503020203020204" pitchFamily="34" charset="0"/>
                <a:ea typeface="+mn-ea"/>
                <a:cs typeface="+mn-cs"/>
              </a:defRPr>
            </a:lvl4pPr>
            <a:lvl5pPr marL="2057400" indent="-228600" algn="l" defTabSz="914400" rtl="0" eaLnBrk="1" latinLnBrk="0" hangingPunct="1">
              <a:lnSpc>
                <a:spcPct val="90000"/>
              </a:lnSpc>
              <a:spcBef>
                <a:spcPts val="500"/>
              </a:spcBef>
              <a:buClr>
                <a:srgbClr val="47C0BB"/>
              </a:buClr>
              <a:buFont typeface="Arial" panose="020B0604020202020204" pitchFamily="34" charset="0"/>
              <a:buChar char="•"/>
              <a:defRPr sz="1800" b="0" i="0" kern="1200">
                <a:solidFill>
                  <a:srgbClr val="58595B"/>
                </a:solidFill>
                <a:latin typeface="Avenir LT Std 55 Roman" panose="020B05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solidFill>
                  <a:schemeClr val="tx1"/>
                </a:solidFill>
              </a:rPr>
              <a:t>In what unexpected ways is God working to deepen and expand my perspective and service?</a:t>
            </a:r>
          </a:p>
          <a:p>
            <a:pPr algn="ctr"/>
            <a:endParaRPr lang="en-US"/>
          </a:p>
          <a:p>
            <a:pPr algn="ctr"/>
            <a:r>
              <a:rPr lang="en-US"/>
              <a:t>Prayer ministry</a:t>
            </a:r>
          </a:p>
          <a:p>
            <a:pPr algn="ctr"/>
            <a:r>
              <a:rPr lang="en-US"/>
              <a:t>Volunteers or Eldership program</a:t>
            </a:r>
          </a:p>
          <a:p>
            <a:pPr algn="ctr"/>
            <a:r>
              <a:rPr lang="en-US"/>
              <a:t>Safe places – family dinners, discipleship</a:t>
            </a:r>
          </a:p>
          <a:p>
            <a:pPr algn="ctr"/>
            <a:r>
              <a:rPr lang="en-US"/>
              <a:t>LiSteN – Learn &amp; Serve in Navajoland</a:t>
            </a:r>
          </a:p>
          <a:p>
            <a:pPr algn="ctr"/>
            <a:r>
              <a:rPr lang="en-US"/>
              <a:t>Would Jesus eat Frybread? Conference</a:t>
            </a:r>
          </a:p>
          <a:p>
            <a:pPr algn="ctr"/>
            <a:endParaRPr lang="en-US"/>
          </a:p>
          <a:p>
            <a:pPr algn="ctr"/>
            <a:endParaRPr lang="en-US"/>
          </a:p>
          <a:p>
            <a:endParaRPr lang="en-US" dirty="0"/>
          </a:p>
        </p:txBody>
      </p:sp>
    </p:spTree>
    <p:extLst>
      <p:ext uri="{BB962C8B-B14F-4D97-AF65-F5344CB8AC3E}">
        <p14:creationId xmlns:p14="http://schemas.microsoft.com/office/powerpoint/2010/main" val="4132488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A13AE-5C65-4059-8E84-059F4D8CA68C}"/>
              </a:ext>
            </a:extLst>
          </p:cNvPr>
          <p:cNvSpPr txBox="1">
            <a:spLocks/>
          </p:cNvSpPr>
          <p:nvPr/>
        </p:nvSpPr>
        <p:spPr>
          <a:xfrm>
            <a:off x="1329237" y="1388031"/>
            <a:ext cx="7954108" cy="835911"/>
          </a:xfrm>
          <a:prstGeom prst="rect">
            <a:avLst/>
          </a:prstGeom>
        </p:spPr>
        <p:txBody>
          <a:bodyPr/>
          <a:lstStyle>
            <a:lvl1pPr algn="l" defTabSz="914400" rtl="0" eaLnBrk="1" latinLnBrk="0" hangingPunct="1">
              <a:lnSpc>
                <a:spcPct val="90000"/>
              </a:lnSpc>
              <a:spcBef>
                <a:spcPct val="0"/>
              </a:spcBef>
              <a:buNone/>
              <a:defRPr sz="4400" b="1" i="0" kern="1200">
                <a:solidFill>
                  <a:srgbClr val="951A4A"/>
                </a:solidFill>
                <a:latin typeface="Avenir LT Std 55 Roman" panose="020B0503020203020204" pitchFamily="34" charset="0"/>
                <a:ea typeface="+mj-ea"/>
                <a:cs typeface="+mj-cs"/>
              </a:defRPr>
            </a:lvl1pPr>
          </a:lstStyle>
          <a:p>
            <a:pPr algn="ctr"/>
            <a:r>
              <a:rPr lang="en-US"/>
              <a:t>Share – Redefine success</a:t>
            </a:r>
            <a:endParaRPr lang="en-US" dirty="0"/>
          </a:p>
        </p:txBody>
      </p:sp>
      <p:sp>
        <p:nvSpPr>
          <p:cNvPr id="3" name="Content Placeholder 2">
            <a:extLst>
              <a:ext uri="{FF2B5EF4-FFF2-40B4-BE49-F238E27FC236}">
                <a16:creationId xmlns:a16="http://schemas.microsoft.com/office/drawing/2014/main" id="{AFE82236-AE8D-41ED-9891-19D6EF38EB99}"/>
              </a:ext>
            </a:extLst>
          </p:cNvPr>
          <p:cNvSpPr txBox="1">
            <a:spLocks/>
          </p:cNvSpPr>
          <p:nvPr/>
        </p:nvSpPr>
        <p:spPr>
          <a:xfrm>
            <a:off x="1104740" y="2443257"/>
            <a:ext cx="8384345" cy="3431271"/>
          </a:xfrm>
          <a:prstGeom prst="rect">
            <a:avLst/>
          </a:prstGeom>
        </p:spPr>
        <p:txBody>
          <a:bodyPr>
            <a:normAutofit fontScale="92500"/>
          </a:bodyPr>
          <a:lstStyle>
            <a:lvl1pPr marL="228600" indent="-228600" algn="l" defTabSz="914400" rtl="0" eaLnBrk="1" latinLnBrk="0" hangingPunct="1">
              <a:lnSpc>
                <a:spcPct val="90000"/>
              </a:lnSpc>
              <a:spcBef>
                <a:spcPts val="1000"/>
              </a:spcBef>
              <a:buClr>
                <a:srgbClr val="47C0BB"/>
              </a:buClr>
              <a:buFont typeface="Arial" panose="020B0604020202020204" pitchFamily="34" charset="0"/>
              <a:buChar char="•"/>
              <a:defRPr sz="2800" b="0" i="0" kern="1200">
                <a:solidFill>
                  <a:srgbClr val="58595B"/>
                </a:solidFill>
                <a:latin typeface="Avenir LT Std 55 Roman" panose="020B0503020203020204" pitchFamily="34" charset="0"/>
                <a:ea typeface="+mn-ea"/>
                <a:cs typeface="+mn-cs"/>
              </a:defRPr>
            </a:lvl1pPr>
            <a:lvl2pPr marL="685800" indent="-228600" algn="l" defTabSz="914400" rtl="0" eaLnBrk="1" latinLnBrk="0" hangingPunct="1">
              <a:lnSpc>
                <a:spcPct val="90000"/>
              </a:lnSpc>
              <a:spcBef>
                <a:spcPts val="500"/>
              </a:spcBef>
              <a:buClr>
                <a:srgbClr val="47C0BB"/>
              </a:buClr>
              <a:buFont typeface="Arial" panose="020B0604020202020204" pitchFamily="34" charset="0"/>
              <a:buChar char="•"/>
              <a:defRPr sz="2400" b="0" i="0" kern="1200">
                <a:solidFill>
                  <a:srgbClr val="58595B"/>
                </a:solidFill>
                <a:latin typeface="Avenir LT Std 55 Roman" panose="020B0503020203020204" pitchFamily="34" charset="0"/>
                <a:ea typeface="+mn-ea"/>
                <a:cs typeface="+mn-cs"/>
              </a:defRPr>
            </a:lvl2pPr>
            <a:lvl3pPr marL="1143000" indent="-228600" algn="l" defTabSz="914400" rtl="0" eaLnBrk="1" latinLnBrk="0" hangingPunct="1">
              <a:lnSpc>
                <a:spcPct val="90000"/>
              </a:lnSpc>
              <a:spcBef>
                <a:spcPts val="500"/>
              </a:spcBef>
              <a:buClr>
                <a:srgbClr val="47C0BB"/>
              </a:buClr>
              <a:buFont typeface="Arial" panose="020B0604020202020204" pitchFamily="34" charset="0"/>
              <a:buChar char="•"/>
              <a:defRPr sz="2000" b="0" i="0" kern="1200">
                <a:solidFill>
                  <a:srgbClr val="58595B"/>
                </a:solidFill>
                <a:latin typeface="Avenir LT Std 55 Roman" panose="020B0503020203020204" pitchFamily="34" charset="0"/>
                <a:ea typeface="+mn-ea"/>
                <a:cs typeface="+mn-cs"/>
              </a:defRPr>
            </a:lvl3pPr>
            <a:lvl4pPr marL="1600200" indent="-228600" algn="l" defTabSz="914400" rtl="0" eaLnBrk="1" latinLnBrk="0" hangingPunct="1">
              <a:lnSpc>
                <a:spcPct val="90000"/>
              </a:lnSpc>
              <a:spcBef>
                <a:spcPts val="500"/>
              </a:spcBef>
              <a:buClr>
                <a:srgbClr val="47C0BB"/>
              </a:buClr>
              <a:buFont typeface="Arial" panose="020B0604020202020204" pitchFamily="34" charset="0"/>
              <a:buChar char="•"/>
              <a:defRPr sz="1800" b="0" i="0" kern="1200">
                <a:solidFill>
                  <a:srgbClr val="58595B"/>
                </a:solidFill>
                <a:latin typeface="Avenir LT Std 55 Roman" panose="020B0503020203020204" pitchFamily="34" charset="0"/>
                <a:ea typeface="+mn-ea"/>
                <a:cs typeface="+mn-cs"/>
              </a:defRPr>
            </a:lvl4pPr>
            <a:lvl5pPr marL="2057400" indent="-228600" algn="l" defTabSz="914400" rtl="0" eaLnBrk="1" latinLnBrk="0" hangingPunct="1">
              <a:lnSpc>
                <a:spcPct val="90000"/>
              </a:lnSpc>
              <a:spcBef>
                <a:spcPts val="500"/>
              </a:spcBef>
              <a:buClr>
                <a:srgbClr val="47C0BB"/>
              </a:buClr>
              <a:buFont typeface="Arial" panose="020B0604020202020204" pitchFamily="34" charset="0"/>
              <a:buChar char="•"/>
              <a:defRPr sz="1800" b="0" i="0" kern="1200">
                <a:solidFill>
                  <a:srgbClr val="58595B"/>
                </a:solidFill>
                <a:latin typeface="Avenir LT Std 55 Roman" panose="020B05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solidFill>
                  <a:schemeClr val="tx1"/>
                </a:solidFill>
              </a:rPr>
              <a:t>What fruit does God desire that is a shared success with this community?</a:t>
            </a:r>
          </a:p>
          <a:p>
            <a:pPr algn="ctr"/>
            <a:endParaRPr lang="en-US"/>
          </a:p>
          <a:p>
            <a:pPr algn="ctr"/>
            <a:r>
              <a:rPr lang="en-US"/>
              <a:t>Self reflection</a:t>
            </a:r>
          </a:p>
          <a:p>
            <a:pPr algn="ctr"/>
            <a:r>
              <a:rPr lang="en-US"/>
              <a:t>Explore your calling – Why God invited you in this space?</a:t>
            </a:r>
          </a:p>
          <a:p>
            <a:pPr algn="ctr"/>
            <a:r>
              <a:rPr lang="en-US"/>
              <a:t>Responsibility &amp; healing – common ground</a:t>
            </a:r>
          </a:p>
          <a:p>
            <a:pPr algn="ctr"/>
            <a:r>
              <a:rPr lang="en-US"/>
              <a:t>Know what’s your responsibility when receiving a gift</a:t>
            </a:r>
          </a:p>
          <a:p>
            <a:pPr algn="ctr"/>
            <a:endParaRPr lang="en-US"/>
          </a:p>
          <a:p>
            <a:endParaRPr lang="en-US" dirty="0"/>
          </a:p>
        </p:txBody>
      </p:sp>
    </p:spTree>
    <p:extLst>
      <p:ext uri="{BB962C8B-B14F-4D97-AF65-F5344CB8AC3E}">
        <p14:creationId xmlns:p14="http://schemas.microsoft.com/office/powerpoint/2010/main" val="1695102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343B8-C76B-0EF2-E639-7CC7A72006E3}"/>
              </a:ext>
            </a:extLst>
          </p:cNvPr>
          <p:cNvSpPr>
            <a:spLocks noGrp="1"/>
          </p:cNvSpPr>
          <p:nvPr>
            <p:ph type="ctrTitle"/>
          </p:nvPr>
        </p:nvSpPr>
        <p:spPr>
          <a:xfrm>
            <a:off x="1761528" y="1092062"/>
            <a:ext cx="7532869" cy="1321934"/>
          </a:xfrm>
        </p:spPr>
        <p:txBody>
          <a:bodyPr>
            <a:noAutofit/>
          </a:bodyPr>
          <a:lstStyle/>
          <a:p>
            <a:r>
              <a:rPr lang="en-US" sz="4000" dirty="0"/>
              <a:t>University of New Mexico – </a:t>
            </a:r>
            <a:br>
              <a:rPr lang="en-US" sz="4000" dirty="0"/>
            </a:br>
            <a:r>
              <a:rPr lang="en-US" sz="4000" dirty="0"/>
              <a:t>Gallup branch</a:t>
            </a:r>
          </a:p>
        </p:txBody>
      </p:sp>
      <p:pic>
        <p:nvPicPr>
          <p:cNvPr id="4" name="Picture 3">
            <a:extLst>
              <a:ext uri="{FF2B5EF4-FFF2-40B4-BE49-F238E27FC236}">
                <a16:creationId xmlns:a16="http://schemas.microsoft.com/office/drawing/2014/main" id="{4EDC5958-5E0B-FD57-8F5F-726E7BE75E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4736" y="2706688"/>
            <a:ext cx="4393035" cy="3294777"/>
          </a:xfrm>
          <a:prstGeom prst="rect">
            <a:avLst/>
          </a:prstGeom>
        </p:spPr>
      </p:pic>
      <p:pic>
        <p:nvPicPr>
          <p:cNvPr id="5" name="Picture 4">
            <a:extLst>
              <a:ext uri="{FF2B5EF4-FFF2-40B4-BE49-F238E27FC236}">
                <a16:creationId xmlns:a16="http://schemas.microsoft.com/office/drawing/2014/main" id="{5083D615-71C3-3AD4-54E0-1C67B880CA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2997" y="2706688"/>
            <a:ext cx="4393036" cy="3294777"/>
          </a:xfrm>
          <a:prstGeom prst="rect">
            <a:avLst/>
          </a:prstGeom>
        </p:spPr>
      </p:pic>
    </p:spTree>
    <p:extLst>
      <p:ext uri="{BB962C8B-B14F-4D97-AF65-F5344CB8AC3E}">
        <p14:creationId xmlns:p14="http://schemas.microsoft.com/office/powerpoint/2010/main" val="3742046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343B8-C76B-0EF2-E639-7CC7A72006E3}"/>
              </a:ext>
            </a:extLst>
          </p:cNvPr>
          <p:cNvSpPr>
            <a:spLocks noGrp="1"/>
          </p:cNvSpPr>
          <p:nvPr>
            <p:ph type="ctrTitle"/>
          </p:nvPr>
        </p:nvSpPr>
        <p:spPr>
          <a:xfrm>
            <a:off x="1003673" y="748146"/>
            <a:ext cx="8306582" cy="868959"/>
          </a:xfrm>
        </p:spPr>
        <p:txBody>
          <a:bodyPr>
            <a:normAutofit/>
          </a:bodyPr>
          <a:lstStyle/>
          <a:p>
            <a:r>
              <a:rPr lang="en-US" sz="4000" dirty="0"/>
              <a:t>Haskell Indian Nations University</a:t>
            </a:r>
          </a:p>
        </p:txBody>
      </p:sp>
      <p:pic>
        <p:nvPicPr>
          <p:cNvPr id="3" name="Picture 2">
            <a:extLst>
              <a:ext uri="{FF2B5EF4-FFF2-40B4-BE49-F238E27FC236}">
                <a16:creationId xmlns:a16="http://schemas.microsoft.com/office/drawing/2014/main" id="{7DC6C3FD-89C4-ADB9-603C-D6AA4469A3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9382" y="1795245"/>
            <a:ext cx="3914861" cy="2936146"/>
          </a:xfrm>
          <a:prstGeom prst="rect">
            <a:avLst/>
          </a:prstGeom>
        </p:spPr>
      </p:pic>
      <p:pic>
        <p:nvPicPr>
          <p:cNvPr id="4" name="Picture 3">
            <a:extLst>
              <a:ext uri="{FF2B5EF4-FFF2-40B4-BE49-F238E27FC236}">
                <a16:creationId xmlns:a16="http://schemas.microsoft.com/office/drawing/2014/main" id="{C0A9E55E-23AE-9E5D-E8A7-166A147795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47695" y="1807131"/>
            <a:ext cx="3914861" cy="2936146"/>
          </a:xfrm>
          <a:prstGeom prst="rect">
            <a:avLst/>
          </a:prstGeom>
        </p:spPr>
      </p:pic>
      <p:pic>
        <p:nvPicPr>
          <p:cNvPr id="5" name="Picture 4">
            <a:extLst>
              <a:ext uri="{FF2B5EF4-FFF2-40B4-BE49-F238E27FC236}">
                <a16:creationId xmlns:a16="http://schemas.microsoft.com/office/drawing/2014/main" id="{37C15950-2FDC-72EA-09A7-F78F591B4F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55871" y="1795245"/>
            <a:ext cx="3914861" cy="2936146"/>
          </a:xfrm>
          <a:prstGeom prst="rect">
            <a:avLst/>
          </a:prstGeom>
        </p:spPr>
      </p:pic>
      <p:pic>
        <p:nvPicPr>
          <p:cNvPr id="6" name="Picture 5">
            <a:extLst>
              <a:ext uri="{FF2B5EF4-FFF2-40B4-BE49-F238E27FC236}">
                <a16:creationId xmlns:a16="http://schemas.microsoft.com/office/drawing/2014/main" id="{A3DD2B2E-24D6-1CA1-6245-E47F9928769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04365" y="3771867"/>
            <a:ext cx="2308832" cy="3078443"/>
          </a:xfrm>
          <a:prstGeom prst="rect">
            <a:avLst/>
          </a:prstGeom>
        </p:spPr>
      </p:pic>
    </p:spTree>
    <p:extLst>
      <p:ext uri="{BB962C8B-B14F-4D97-AF65-F5344CB8AC3E}">
        <p14:creationId xmlns:p14="http://schemas.microsoft.com/office/powerpoint/2010/main" val="3259051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E65983-1604-FE3F-0CA1-3B6B52523BBD}"/>
              </a:ext>
            </a:extLst>
          </p:cNvPr>
          <p:cNvSpPr>
            <a:spLocks noGrp="1"/>
          </p:cNvSpPr>
          <p:nvPr>
            <p:ph type="ctrTitle"/>
          </p:nvPr>
        </p:nvSpPr>
        <p:spPr>
          <a:xfrm>
            <a:off x="1565563" y="197063"/>
            <a:ext cx="7577514" cy="1369167"/>
          </a:xfrm>
        </p:spPr>
        <p:txBody>
          <a:bodyPr>
            <a:noAutofit/>
          </a:bodyPr>
          <a:lstStyle/>
          <a:p>
            <a:r>
              <a:rPr lang="en-US" sz="3800" dirty="0"/>
              <a:t>Navajo Technical University, </a:t>
            </a:r>
            <a:br>
              <a:rPr lang="en-US" sz="3800" dirty="0"/>
            </a:br>
            <a:r>
              <a:rPr lang="en-US" sz="3800" dirty="0"/>
              <a:t>UNM- Gallup &amp; Dine’ College</a:t>
            </a:r>
          </a:p>
        </p:txBody>
      </p:sp>
      <p:pic>
        <p:nvPicPr>
          <p:cNvPr id="5" name="Picture 4">
            <a:extLst>
              <a:ext uri="{FF2B5EF4-FFF2-40B4-BE49-F238E27FC236}">
                <a16:creationId xmlns:a16="http://schemas.microsoft.com/office/drawing/2014/main" id="{DE8C8B0B-742C-27A7-E9DD-CE023741A2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6653" y="1578200"/>
            <a:ext cx="6625101" cy="5300081"/>
          </a:xfrm>
          <a:prstGeom prst="rect">
            <a:avLst/>
          </a:prstGeom>
        </p:spPr>
      </p:pic>
    </p:spTree>
    <p:extLst>
      <p:ext uri="{BB962C8B-B14F-4D97-AF65-F5344CB8AC3E}">
        <p14:creationId xmlns:p14="http://schemas.microsoft.com/office/powerpoint/2010/main" val="2067222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29C1E-5610-48FD-A589-58F05301DB74}"/>
              </a:ext>
            </a:extLst>
          </p:cNvPr>
          <p:cNvSpPr>
            <a:spLocks noGrp="1"/>
          </p:cNvSpPr>
          <p:nvPr>
            <p:ph type="title"/>
          </p:nvPr>
        </p:nvSpPr>
        <p:spPr>
          <a:xfrm>
            <a:off x="3235035" y="2392198"/>
            <a:ext cx="6989619" cy="835911"/>
          </a:xfrm>
        </p:spPr>
        <p:txBody>
          <a:bodyPr>
            <a:normAutofit/>
          </a:bodyPr>
          <a:lstStyle/>
          <a:p>
            <a:r>
              <a:rPr lang="en-US" sz="5400" dirty="0"/>
              <a:t>Q &amp; R</a:t>
            </a:r>
          </a:p>
        </p:txBody>
      </p:sp>
    </p:spTree>
    <p:extLst>
      <p:ext uri="{BB962C8B-B14F-4D97-AF65-F5344CB8AC3E}">
        <p14:creationId xmlns:p14="http://schemas.microsoft.com/office/powerpoint/2010/main" val="1423828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C0C6C4-E5DB-40CC-BC1E-B009F90434E3}"/>
              </a:ext>
            </a:extLst>
          </p:cNvPr>
          <p:cNvSpPr>
            <a:spLocks noGrp="1"/>
          </p:cNvSpPr>
          <p:nvPr>
            <p:ph type="title"/>
          </p:nvPr>
        </p:nvSpPr>
        <p:spPr>
          <a:xfrm>
            <a:off x="5874328" y="3151908"/>
            <a:ext cx="10515600" cy="835911"/>
          </a:xfrm>
        </p:spPr>
        <p:txBody>
          <a:bodyPr>
            <a:normAutofit fontScale="90000"/>
          </a:bodyPr>
          <a:lstStyle/>
          <a:p>
            <a:r>
              <a:rPr lang="en-US" sz="2800" dirty="0"/>
              <a:t>some more </a:t>
            </a:r>
            <a:br>
              <a:rPr lang="en-US" sz="2800" dirty="0"/>
            </a:br>
            <a:r>
              <a:rPr lang="en-US" sz="2800" dirty="0"/>
              <a:t>Coming in a Good Way </a:t>
            </a:r>
            <a:br>
              <a:rPr lang="en-US" sz="2800" dirty="0"/>
            </a:br>
            <a:r>
              <a:rPr lang="en-US" sz="2800" dirty="0"/>
              <a:t>resources</a:t>
            </a:r>
          </a:p>
        </p:txBody>
      </p:sp>
      <p:pic>
        <p:nvPicPr>
          <p:cNvPr id="9" name="Graphic 8">
            <a:extLst>
              <a:ext uri="{FF2B5EF4-FFF2-40B4-BE49-F238E27FC236}">
                <a16:creationId xmlns:a16="http://schemas.microsoft.com/office/drawing/2014/main" id="{7DE73F6E-4D56-4AD7-B741-3D3F014D2E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53837" y="1453583"/>
            <a:ext cx="4232563" cy="4232563"/>
          </a:xfrm>
          <a:prstGeom prst="rect">
            <a:avLst/>
          </a:prstGeom>
        </p:spPr>
      </p:pic>
    </p:spTree>
    <p:extLst>
      <p:ext uri="{BB962C8B-B14F-4D97-AF65-F5344CB8AC3E}">
        <p14:creationId xmlns:p14="http://schemas.microsoft.com/office/powerpoint/2010/main" val="306132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A49A3-B068-49D5-A0B1-721AB8ED28D5}"/>
              </a:ext>
            </a:extLst>
          </p:cNvPr>
          <p:cNvSpPr>
            <a:spLocks noGrp="1"/>
          </p:cNvSpPr>
          <p:nvPr>
            <p:ph type="title"/>
          </p:nvPr>
        </p:nvSpPr>
        <p:spPr/>
        <p:txBody>
          <a:bodyPr/>
          <a:lstStyle/>
          <a:p>
            <a:endParaRPr lang="en-US"/>
          </a:p>
        </p:txBody>
      </p:sp>
      <p:pic>
        <p:nvPicPr>
          <p:cNvPr id="9" name="Content Placeholder 8" descr="A picture containing text, device&#10;&#10;Description automatically generated">
            <a:extLst>
              <a:ext uri="{FF2B5EF4-FFF2-40B4-BE49-F238E27FC236}">
                <a16:creationId xmlns:a16="http://schemas.microsoft.com/office/drawing/2014/main" id="{AA126304-AF28-4B07-B080-E9805410ADFC}"/>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 y="0"/>
            <a:ext cx="12187263" cy="6858000"/>
          </a:xfrm>
        </p:spPr>
      </p:pic>
      <p:pic>
        <p:nvPicPr>
          <p:cNvPr id="11" name="Picture 10" descr="A picture containing text, book&#10;&#10;Description automatically generated">
            <a:extLst>
              <a:ext uri="{FF2B5EF4-FFF2-40B4-BE49-F238E27FC236}">
                <a16:creationId xmlns:a16="http://schemas.microsoft.com/office/drawing/2014/main" id="{3BA81A43-E537-4DD6-A57B-8BC3EE62FF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5251" y="328167"/>
            <a:ext cx="9312721" cy="6201665"/>
          </a:xfrm>
          <a:prstGeom prst="rect">
            <a:avLst/>
          </a:prstGeom>
        </p:spPr>
      </p:pic>
    </p:spTree>
    <p:extLst>
      <p:ext uri="{BB962C8B-B14F-4D97-AF65-F5344CB8AC3E}">
        <p14:creationId xmlns:p14="http://schemas.microsoft.com/office/powerpoint/2010/main" val="1659104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38670-275B-486D-BEC6-C64519F11ADC}"/>
              </a:ext>
            </a:extLst>
          </p:cNvPr>
          <p:cNvSpPr>
            <a:spLocks noGrp="1"/>
          </p:cNvSpPr>
          <p:nvPr>
            <p:ph type="title"/>
          </p:nvPr>
        </p:nvSpPr>
        <p:spPr/>
        <p:txBody>
          <a:bodyPr/>
          <a:lstStyle/>
          <a:p>
            <a:endParaRPr lang="en-US"/>
          </a:p>
        </p:txBody>
      </p:sp>
      <p:pic>
        <p:nvPicPr>
          <p:cNvPr id="6" name="Content Placeholder 5" descr="Text&#10;&#10;Description automatically generated">
            <a:extLst>
              <a:ext uri="{FF2B5EF4-FFF2-40B4-BE49-F238E27FC236}">
                <a16:creationId xmlns:a16="http://schemas.microsoft.com/office/drawing/2014/main" id="{827E47D5-0CEF-4A22-A08F-B715A5E1A80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133632" y="2170113"/>
            <a:ext cx="5924735" cy="4006850"/>
          </a:xfrm>
        </p:spPr>
      </p:pic>
      <p:pic>
        <p:nvPicPr>
          <p:cNvPr id="5" name="Content Placeholder 8" descr="A picture containing text, device&#10;&#10;Description automatically generated">
            <a:extLst>
              <a:ext uri="{FF2B5EF4-FFF2-40B4-BE49-F238E27FC236}">
                <a16:creationId xmlns:a16="http://schemas.microsoft.com/office/drawing/2014/main" id="{172CAB1C-92EE-4869-BBB4-BEF22C0308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2187263" cy="6858000"/>
          </a:xfrm>
          <a:prstGeom prst="rect">
            <a:avLst/>
          </a:prstGeom>
        </p:spPr>
      </p:pic>
      <p:pic>
        <p:nvPicPr>
          <p:cNvPr id="8" name="Picture 7" descr="Text&#10;&#10;Description automatically generated">
            <a:extLst>
              <a:ext uri="{FF2B5EF4-FFF2-40B4-BE49-F238E27FC236}">
                <a16:creationId xmlns:a16="http://schemas.microsoft.com/office/drawing/2014/main" id="{20D4FD56-C7B4-428E-A954-F9BC6D230C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0"/>
            <a:ext cx="8599621" cy="5815853"/>
          </a:xfrm>
          <a:prstGeom prst="rect">
            <a:avLst/>
          </a:prstGeom>
        </p:spPr>
      </p:pic>
      <p:pic>
        <p:nvPicPr>
          <p:cNvPr id="10" name="Picture 9" descr="A picture containing text, ceramic ware, porcelain&#10;&#10;Description automatically generated">
            <a:extLst>
              <a:ext uri="{FF2B5EF4-FFF2-40B4-BE49-F238E27FC236}">
                <a16:creationId xmlns:a16="http://schemas.microsoft.com/office/drawing/2014/main" id="{D63107FC-3387-4556-BD54-88A0E70FABB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98442" y="1052352"/>
            <a:ext cx="4557626" cy="5837306"/>
          </a:xfrm>
          <a:prstGeom prst="rect">
            <a:avLst/>
          </a:prstGeom>
        </p:spPr>
      </p:pic>
      <p:sp>
        <p:nvSpPr>
          <p:cNvPr id="11" name="TextBox 10">
            <a:extLst>
              <a:ext uri="{FF2B5EF4-FFF2-40B4-BE49-F238E27FC236}">
                <a16:creationId xmlns:a16="http://schemas.microsoft.com/office/drawing/2014/main" id="{AC00D104-DE11-4BF9-9B2E-E90BDF0F05C4}"/>
              </a:ext>
            </a:extLst>
          </p:cNvPr>
          <p:cNvSpPr txBox="1"/>
          <p:nvPr/>
        </p:nvSpPr>
        <p:spPr>
          <a:xfrm>
            <a:off x="179429" y="6319831"/>
            <a:ext cx="4314130" cy="369332"/>
          </a:xfrm>
          <a:prstGeom prst="rect">
            <a:avLst/>
          </a:prstGeom>
          <a:noFill/>
        </p:spPr>
        <p:txBody>
          <a:bodyPr wrap="none" rtlCol="0">
            <a:spAutoFit/>
          </a:bodyPr>
          <a:lstStyle/>
          <a:p>
            <a:r>
              <a:rPr lang="en-US" dirty="0"/>
              <a:t>https://oneida-nsn.gov/our-ways/language/</a:t>
            </a:r>
          </a:p>
        </p:txBody>
      </p:sp>
    </p:spTree>
    <p:extLst>
      <p:ext uri="{BB962C8B-B14F-4D97-AF65-F5344CB8AC3E}">
        <p14:creationId xmlns:p14="http://schemas.microsoft.com/office/powerpoint/2010/main" val="40529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CB9F7-60A4-4A71-BA87-4ABB91B4BD8E}"/>
              </a:ext>
            </a:extLst>
          </p:cNvPr>
          <p:cNvSpPr>
            <a:spLocks noGrp="1"/>
          </p:cNvSpPr>
          <p:nvPr>
            <p:ph type="title"/>
          </p:nvPr>
        </p:nvSpPr>
        <p:spPr/>
        <p:txBody>
          <a:bodyPr/>
          <a:lstStyle/>
          <a:p>
            <a:endParaRPr lang="en-US"/>
          </a:p>
        </p:txBody>
      </p:sp>
      <p:pic>
        <p:nvPicPr>
          <p:cNvPr id="6" name="Content Placeholder 5" descr="Text&#10;&#10;Description automatically generated">
            <a:extLst>
              <a:ext uri="{FF2B5EF4-FFF2-40B4-BE49-F238E27FC236}">
                <a16:creationId xmlns:a16="http://schemas.microsoft.com/office/drawing/2014/main" id="{2A36D4B3-01C7-42AF-BC71-430C8BB79D0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062940" y="2170113"/>
            <a:ext cx="6066119" cy="4006850"/>
          </a:xfrm>
        </p:spPr>
      </p:pic>
      <p:pic>
        <p:nvPicPr>
          <p:cNvPr id="4" name="Content Placeholder 8" descr="A picture containing text, device&#10;&#10;Description automatically generated">
            <a:extLst>
              <a:ext uri="{FF2B5EF4-FFF2-40B4-BE49-F238E27FC236}">
                <a16:creationId xmlns:a16="http://schemas.microsoft.com/office/drawing/2014/main" id="{0544AFF3-023B-493E-AF69-C081808418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2187263" cy="6858000"/>
          </a:xfrm>
          <a:prstGeom prst="rect">
            <a:avLst/>
          </a:prstGeom>
        </p:spPr>
      </p:pic>
      <p:pic>
        <p:nvPicPr>
          <p:cNvPr id="8" name="Picture 7" descr="Text&#10;&#10;Description automatically generated">
            <a:extLst>
              <a:ext uri="{FF2B5EF4-FFF2-40B4-BE49-F238E27FC236}">
                <a16:creationId xmlns:a16="http://schemas.microsoft.com/office/drawing/2014/main" id="{4FCF5590-AB9D-473B-A332-CCDBAE363E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 y="871412"/>
            <a:ext cx="9063319" cy="5986588"/>
          </a:xfrm>
          <a:prstGeom prst="rect">
            <a:avLst/>
          </a:prstGeom>
        </p:spPr>
      </p:pic>
      <p:pic>
        <p:nvPicPr>
          <p:cNvPr id="10" name="Picture 9" descr="A close-up of a coin&#10;&#10;Description automatically generated with medium confidence">
            <a:extLst>
              <a:ext uri="{FF2B5EF4-FFF2-40B4-BE49-F238E27FC236}">
                <a16:creationId xmlns:a16="http://schemas.microsoft.com/office/drawing/2014/main" id="{FEAA942E-CB36-4834-BCDC-ED3286BA5F7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06871" y="-67236"/>
            <a:ext cx="4335046" cy="5610059"/>
          </a:xfrm>
          <a:prstGeom prst="rect">
            <a:avLst/>
          </a:prstGeom>
        </p:spPr>
      </p:pic>
    </p:spTree>
    <p:extLst>
      <p:ext uri="{BB962C8B-B14F-4D97-AF65-F5344CB8AC3E}">
        <p14:creationId xmlns:p14="http://schemas.microsoft.com/office/powerpoint/2010/main" val="1279950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8" descr="A picture containing text, device&#10;&#10;Description automatically generated">
            <a:extLst>
              <a:ext uri="{FF2B5EF4-FFF2-40B4-BE49-F238E27FC236}">
                <a16:creationId xmlns:a16="http://schemas.microsoft.com/office/drawing/2014/main" id="{8E87A05A-EAE2-43B0-A981-D99E213710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2187263" cy="6858000"/>
          </a:xfrm>
          <a:prstGeom prst="rect">
            <a:avLst/>
          </a:prstGeom>
        </p:spPr>
      </p:pic>
      <p:sp>
        <p:nvSpPr>
          <p:cNvPr id="2" name="Title 1">
            <a:extLst>
              <a:ext uri="{FF2B5EF4-FFF2-40B4-BE49-F238E27FC236}">
                <a16:creationId xmlns:a16="http://schemas.microsoft.com/office/drawing/2014/main" id="{C0D2A720-9F50-40EE-AA39-350BDCC0432A}"/>
              </a:ext>
            </a:extLst>
          </p:cNvPr>
          <p:cNvSpPr>
            <a:spLocks noGrp="1"/>
          </p:cNvSpPr>
          <p:nvPr>
            <p:ph type="title"/>
          </p:nvPr>
        </p:nvSpPr>
        <p:spPr>
          <a:xfrm>
            <a:off x="2801471" y="945605"/>
            <a:ext cx="7021606" cy="835911"/>
          </a:xfrm>
        </p:spPr>
        <p:txBody>
          <a:bodyPr>
            <a:normAutofit/>
          </a:bodyPr>
          <a:lstStyle/>
          <a:p>
            <a:r>
              <a:rPr lang="en-US" sz="4800" dirty="0"/>
              <a:t>Coming in a Good Way</a:t>
            </a:r>
          </a:p>
        </p:txBody>
      </p:sp>
      <p:sp>
        <p:nvSpPr>
          <p:cNvPr id="4" name="TextBox 3">
            <a:extLst>
              <a:ext uri="{FF2B5EF4-FFF2-40B4-BE49-F238E27FC236}">
                <a16:creationId xmlns:a16="http://schemas.microsoft.com/office/drawing/2014/main" id="{9E3EE48A-4702-49B2-BF9D-80EC1611E037}"/>
              </a:ext>
            </a:extLst>
          </p:cNvPr>
          <p:cNvSpPr txBox="1"/>
          <p:nvPr/>
        </p:nvSpPr>
        <p:spPr>
          <a:xfrm>
            <a:off x="1905342" y="2756332"/>
            <a:ext cx="3590365" cy="769441"/>
          </a:xfrm>
          <a:prstGeom prst="rect">
            <a:avLst/>
          </a:prstGeom>
          <a:noFill/>
        </p:spPr>
        <p:txBody>
          <a:bodyPr wrap="square" rtlCol="0">
            <a:spAutoFit/>
          </a:bodyPr>
          <a:lstStyle/>
          <a:p>
            <a:r>
              <a:rPr lang="en-US" sz="4400" b="1" dirty="0">
                <a:latin typeface="Avenir LT Std 55 Roman" panose="020B0503020203020204" pitchFamily="34" charset="0"/>
              </a:rPr>
              <a:t>Respect</a:t>
            </a:r>
          </a:p>
        </p:txBody>
      </p:sp>
      <p:sp>
        <p:nvSpPr>
          <p:cNvPr id="5" name="TextBox 4">
            <a:extLst>
              <a:ext uri="{FF2B5EF4-FFF2-40B4-BE49-F238E27FC236}">
                <a16:creationId xmlns:a16="http://schemas.microsoft.com/office/drawing/2014/main" id="{F7C67043-F64D-4B73-8014-D2FA03628B46}"/>
              </a:ext>
            </a:extLst>
          </p:cNvPr>
          <p:cNvSpPr txBox="1"/>
          <p:nvPr/>
        </p:nvSpPr>
        <p:spPr>
          <a:xfrm>
            <a:off x="2163420" y="3525773"/>
            <a:ext cx="3744936" cy="523220"/>
          </a:xfrm>
          <a:prstGeom prst="rect">
            <a:avLst/>
          </a:prstGeom>
          <a:noFill/>
        </p:spPr>
        <p:txBody>
          <a:bodyPr wrap="none" rtlCol="0">
            <a:spAutoFit/>
          </a:bodyPr>
          <a:lstStyle/>
          <a:p>
            <a:r>
              <a:rPr lang="en-US" sz="2800" b="1" dirty="0">
                <a:latin typeface="Avenir LT Std 55 Roman" panose="020B0503020203020204" pitchFamily="34" charset="0"/>
              </a:rPr>
              <a:t>Seeing and Honoring</a:t>
            </a:r>
            <a:endParaRPr lang="en-US" sz="2800" dirty="0"/>
          </a:p>
        </p:txBody>
      </p:sp>
      <p:pic>
        <p:nvPicPr>
          <p:cNvPr id="9" name="Picture 8" descr="A picture containing icon&#10;&#10;Description automatically generated">
            <a:extLst>
              <a:ext uri="{FF2B5EF4-FFF2-40B4-BE49-F238E27FC236}">
                <a16:creationId xmlns:a16="http://schemas.microsoft.com/office/drawing/2014/main" id="{0B06E626-888F-4974-9695-0961D6D9E2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92693" y="2400823"/>
            <a:ext cx="722779" cy="769441"/>
          </a:xfrm>
          <a:prstGeom prst="rect">
            <a:avLst/>
          </a:prstGeom>
        </p:spPr>
      </p:pic>
      <p:sp>
        <p:nvSpPr>
          <p:cNvPr id="11" name="TextBox 10">
            <a:extLst>
              <a:ext uri="{FF2B5EF4-FFF2-40B4-BE49-F238E27FC236}">
                <a16:creationId xmlns:a16="http://schemas.microsoft.com/office/drawing/2014/main" id="{AE3E8CF3-E536-40DE-B1F5-2562B404B32D}"/>
              </a:ext>
            </a:extLst>
          </p:cNvPr>
          <p:cNvSpPr txBox="1"/>
          <p:nvPr/>
        </p:nvSpPr>
        <p:spPr>
          <a:xfrm>
            <a:off x="2215472" y="4217647"/>
            <a:ext cx="5525396" cy="1569660"/>
          </a:xfrm>
          <a:prstGeom prst="rect">
            <a:avLst/>
          </a:prstGeom>
          <a:noFill/>
        </p:spPr>
        <p:txBody>
          <a:bodyPr wrap="square" rtlCol="0">
            <a:spAutoFit/>
          </a:bodyPr>
          <a:lstStyle/>
          <a:p>
            <a:r>
              <a:rPr lang="en-US" sz="2400" dirty="0">
                <a:solidFill>
                  <a:schemeClr val="tx2"/>
                </a:solidFill>
                <a:latin typeface="Avenir LT Std 55 Roman" panose="020B0503020203020204" pitchFamily="34" charset="0"/>
              </a:rPr>
              <a:t>seeking to an understand the history (including injustices suffered), ways, and value of this community, and building a foundation of respect</a:t>
            </a:r>
          </a:p>
        </p:txBody>
      </p:sp>
    </p:spTree>
    <p:extLst>
      <p:ext uri="{BB962C8B-B14F-4D97-AF65-F5344CB8AC3E}">
        <p14:creationId xmlns:p14="http://schemas.microsoft.com/office/powerpoint/2010/main" val="2964892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8" descr="A picture containing text, device&#10;&#10;Description automatically generated">
            <a:extLst>
              <a:ext uri="{FF2B5EF4-FFF2-40B4-BE49-F238E27FC236}">
                <a16:creationId xmlns:a16="http://schemas.microsoft.com/office/drawing/2014/main" id="{8E87A05A-EAE2-43B0-A981-D99E213710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2187263" cy="6858000"/>
          </a:xfrm>
          <a:prstGeom prst="rect">
            <a:avLst/>
          </a:prstGeom>
        </p:spPr>
      </p:pic>
      <p:sp>
        <p:nvSpPr>
          <p:cNvPr id="4" name="TextBox 3">
            <a:extLst>
              <a:ext uri="{FF2B5EF4-FFF2-40B4-BE49-F238E27FC236}">
                <a16:creationId xmlns:a16="http://schemas.microsoft.com/office/drawing/2014/main" id="{9E3EE48A-4702-49B2-BF9D-80EC1611E037}"/>
              </a:ext>
            </a:extLst>
          </p:cNvPr>
          <p:cNvSpPr txBox="1"/>
          <p:nvPr/>
        </p:nvSpPr>
        <p:spPr>
          <a:xfrm>
            <a:off x="2349874" y="1412648"/>
            <a:ext cx="3590365" cy="769441"/>
          </a:xfrm>
          <a:prstGeom prst="rect">
            <a:avLst/>
          </a:prstGeom>
          <a:noFill/>
        </p:spPr>
        <p:txBody>
          <a:bodyPr wrap="square" rtlCol="0">
            <a:spAutoFit/>
          </a:bodyPr>
          <a:lstStyle/>
          <a:p>
            <a:r>
              <a:rPr lang="en-US" sz="4400" b="1" dirty="0">
                <a:latin typeface="Avenir LT Std 55 Roman" panose="020B0503020203020204" pitchFamily="34" charset="0"/>
              </a:rPr>
              <a:t>Partner</a:t>
            </a:r>
          </a:p>
        </p:txBody>
      </p:sp>
      <p:sp>
        <p:nvSpPr>
          <p:cNvPr id="5" name="TextBox 4">
            <a:extLst>
              <a:ext uri="{FF2B5EF4-FFF2-40B4-BE49-F238E27FC236}">
                <a16:creationId xmlns:a16="http://schemas.microsoft.com/office/drawing/2014/main" id="{F7C67043-F64D-4B73-8014-D2FA03628B46}"/>
              </a:ext>
            </a:extLst>
          </p:cNvPr>
          <p:cNvSpPr txBox="1"/>
          <p:nvPr/>
        </p:nvSpPr>
        <p:spPr>
          <a:xfrm>
            <a:off x="2349874" y="2179280"/>
            <a:ext cx="3687163" cy="523220"/>
          </a:xfrm>
          <a:prstGeom prst="rect">
            <a:avLst/>
          </a:prstGeom>
          <a:noFill/>
        </p:spPr>
        <p:txBody>
          <a:bodyPr wrap="none" rtlCol="0">
            <a:spAutoFit/>
          </a:bodyPr>
          <a:lstStyle/>
          <a:p>
            <a:r>
              <a:rPr lang="en-US" sz="2800" b="1" dirty="0">
                <a:latin typeface="Avenir LT Std 55 Roman" panose="020B0503020203020204" pitchFamily="34" charset="0"/>
              </a:rPr>
              <a:t>with Fellow Laborers</a:t>
            </a:r>
            <a:endParaRPr lang="en-US" sz="2800" dirty="0"/>
          </a:p>
        </p:txBody>
      </p:sp>
      <p:pic>
        <p:nvPicPr>
          <p:cNvPr id="9" name="Picture 8" descr="A picture containing icon&#10;&#10;Description automatically generated">
            <a:extLst>
              <a:ext uri="{FF2B5EF4-FFF2-40B4-BE49-F238E27FC236}">
                <a16:creationId xmlns:a16="http://schemas.microsoft.com/office/drawing/2014/main" id="{0B06E626-888F-4974-9695-0961D6D9E2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7225" y="1057139"/>
            <a:ext cx="722779" cy="769441"/>
          </a:xfrm>
          <a:prstGeom prst="rect">
            <a:avLst/>
          </a:prstGeom>
        </p:spPr>
      </p:pic>
      <p:sp>
        <p:nvSpPr>
          <p:cNvPr id="11" name="TextBox 10">
            <a:extLst>
              <a:ext uri="{FF2B5EF4-FFF2-40B4-BE49-F238E27FC236}">
                <a16:creationId xmlns:a16="http://schemas.microsoft.com/office/drawing/2014/main" id="{AE3E8CF3-E536-40DE-B1F5-2562B404B32D}"/>
              </a:ext>
            </a:extLst>
          </p:cNvPr>
          <p:cNvSpPr txBox="1"/>
          <p:nvPr/>
        </p:nvSpPr>
        <p:spPr>
          <a:xfrm>
            <a:off x="6352888" y="1656060"/>
            <a:ext cx="4932508" cy="1569660"/>
          </a:xfrm>
          <a:prstGeom prst="rect">
            <a:avLst/>
          </a:prstGeom>
          <a:noFill/>
        </p:spPr>
        <p:txBody>
          <a:bodyPr wrap="square" rtlCol="0">
            <a:spAutoFit/>
          </a:bodyPr>
          <a:lstStyle/>
          <a:p>
            <a:r>
              <a:rPr lang="en-US" sz="2400" dirty="0">
                <a:solidFill>
                  <a:schemeClr val="tx2"/>
                </a:solidFill>
                <a:latin typeface="Avenir LT Std 55 Roman" panose="020B0503020203020204" pitchFamily="34" charset="0"/>
              </a:rPr>
              <a:t>seeking to partner, not compete,</a:t>
            </a:r>
          </a:p>
          <a:p>
            <a:r>
              <a:rPr lang="en-US" sz="2400" dirty="0">
                <a:solidFill>
                  <a:schemeClr val="tx2"/>
                </a:solidFill>
                <a:latin typeface="Avenir LT Std 55 Roman" panose="020B0503020203020204" pitchFamily="34" charset="0"/>
              </a:rPr>
              <a:t>with fellow laborers and leaders, </a:t>
            </a:r>
          </a:p>
          <a:p>
            <a:r>
              <a:rPr lang="en-US" sz="2400" dirty="0">
                <a:solidFill>
                  <a:schemeClr val="tx2"/>
                </a:solidFill>
                <a:latin typeface="Avenir LT Std 55 Roman" panose="020B0503020203020204" pitchFamily="34" charset="0"/>
              </a:rPr>
              <a:t>confident that God is already at work</a:t>
            </a:r>
          </a:p>
        </p:txBody>
      </p:sp>
      <p:sp>
        <p:nvSpPr>
          <p:cNvPr id="12" name="TextBox 11">
            <a:extLst>
              <a:ext uri="{FF2B5EF4-FFF2-40B4-BE49-F238E27FC236}">
                <a16:creationId xmlns:a16="http://schemas.microsoft.com/office/drawing/2014/main" id="{372FBE2A-80A9-4407-A582-3627E33939A7}"/>
              </a:ext>
            </a:extLst>
          </p:cNvPr>
          <p:cNvSpPr txBox="1"/>
          <p:nvPr/>
        </p:nvSpPr>
        <p:spPr>
          <a:xfrm>
            <a:off x="1285315" y="3942964"/>
            <a:ext cx="3590365" cy="769441"/>
          </a:xfrm>
          <a:prstGeom prst="rect">
            <a:avLst/>
          </a:prstGeom>
          <a:noFill/>
        </p:spPr>
        <p:txBody>
          <a:bodyPr wrap="square" rtlCol="0">
            <a:spAutoFit/>
          </a:bodyPr>
          <a:lstStyle/>
          <a:p>
            <a:r>
              <a:rPr lang="en-US" sz="4400" b="1" dirty="0">
                <a:latin typeface="Avenir LT Std 55 Roman" panose="020B0503020203020204" pitchFamily="34" charset="0"/>
              </a:rPr>
              <a:t>Affirm</a:t>
            </a:r>
          </a:p>
        </p:txBody>
      </p:sp>
      <p:sp>
        <p:nvSpPr>
          <p:cNvPr id="13" name="TextBox 12">
            <a:extLst>
              <a:ext uri="{FF2B5EF4-FFF2-40B4-BE49-F238E27FC236}">
                <a16:creationId xmlns:a16="http://schemas.microsoft.com/office/drawing/2014/main" id="{E727D4C0-684A-4485-B475-289557E0F881}"/>
              </a:ext>
            </a:extLst>
          </p:cNvPr>
          <p:cNvSpPr txBox="1"/>
          <p:nvPr/>
        </p:nvSpPr>
        <p:spPr>
          <a:xfrm>
            <a:off x="1520534" y="4709596"/>
            <a:ext cx="2528256" cy="954107"/>
          </a:xfrm>
          <a:prstGeom prst="rect">
            <a:avLst/>
          </a:prstGeom>
          <a:noFill/>
        </p:spPr>
        <p:txBody>
          <a:bodyPr wrap="none" rtlCol="0">
            <a:spAutoFit/>
          </a:bodyPr>
          <a:lstStyle/>
          <a:p>
            <a:r>
              <a:rPr lang="en-US" sz="2800" b="1" dirty="0">
                <a:latin typeface="Avenir LT Std 55 Roman" panose="020B0503020203020204" pitchFamily="34" charset="0"/>
              </a:rPr>
              <a:t>gifts God has </a:t>
            </a:r>
          </a:p>
          <a:p>
            <a:r>
              <a:rPr lang="en-US" sz="2800" b="1" dirty="0">
                <a:latin typeface="Avenir LT Std 55 Roman" panose="020B0503020203020204" pitchFamily="34" charset="0"/>
              </a:rPr>
              <a:t>already given</a:t>
            </a:r>
            <a:endParaRPr lang="en-US" sz="2800" dirty="0"/>
          </a:p>
        </p:txBody>
      </p:sp>
      <p:pic>
        <p:nvPicPr>
          <p:cNvPr id="14" name="Picture 13" descr="A picture containing icon&#10;&#10;Description automatically generated">
            <a:extLst>
              <a:ext uri="{FF2B5EF4-FFF2-40B4-BE49-F238E27FC236}">
                <a16:creationId xmlns:a16="http://schemas.microsoft.com/office/drawing/2014/main" id="{67F63120-4B63-40A5-9EB7-50084EFC8D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2666" y="3587455"/>
            <a:ext cx="722779" cy="769441"/>
          </a:xfrm>
          <a:prstGeom prst="rect">
            <a:avLst/>
          </a:prstGeom>
        </p:spPr>
      </p:pic>
      <p:sp>
        <p:nvSpPr>
          <p:cNvPr id="15" name="TextBox 14">
            <a:extLst>
              <a:ext uri="{FF2B5EF4-FFF2-40B4-BE49-F238E27FC236}">
                <a16:creationId xmlns:a16="http://schemas.microsoft.com/office/drawing/2014/main" id="{AAD67BF0-D9A5-403B-A080-3EAF5E47376A}"/>
              </a:ext>
            </a:extLst>
          </p:cNvPr>
          <p:cNvSpPr txBox="1"/>
          <p:nvPr/>
        </p:nvSpPr>
        <p:spPr>
          <a:xfrm>
            <a:off x="4516238" y="4320659"/>
            <a:ext cx="4309782" cy="1569660"/>
          </a:xfrm>
          <a:prstGeom prst="rect">
            <a:avLst/>
          </a:prstGeom>
          <a:noFill/>
        </p:spPr>
        <p:txBody>
          <a:bodyPr wrap="square" rtlCol="0">
            <a:spAutoFit/>
          </a:bodyPr>
          <a:lstStyle/>
          <a:p>
            <a:r>
              <a:rPr lang="en-US" sz="2400" dirty="0">
                <a:solidFill>
                  <a:schemeClr val="tx2"/>
                </a:solidFill>
                <a:latin typeface="Avenir LT Std 55 Roman" panose="020B0503020203020204" pitchFamily="34" charset="0"/>
              </a:rPr>
              <a:t>seeking to get behind the </a:t>
            </a:r>
          </a:p>
          <a:p>
            <a:r>
              <a:rPr lang="en-US" sz="2400" dirty="0">
                <a:solidFill>
                  <a:schemeClr val="tx2"/>
                </a:solidFill>
                <a:latin typeface="Avenir LT Std 55 Roman" panose="020B0503020203020204" pitchFamily="34" charset="0"/>
              </a:rPr>
              <a:t>concerns of this community to </a:t>
            </a:r>
          </a:p>
          <a:p>
            <a:r>
              <a:rPr lang="en-US" sz="2400" dirty="0">
                <a:solidFill>
                  <a:schemeClr val="tx2"/>
                </a:solidFill>
                <a:latin typeface="Avenir LT Std 55 Roman" panose="020B0503020203020204" pitchFamily="34" charset="0"/>
              </a:rPr>
              <a:t>help build strength from within</a:t>
            </a:r>
          </a:p>
        </p:txBody>
      </p:sp>
    </p:spTree>
    <p:extLst>
      <p:ext uri="{BB962C8B-B14F-4D97-AF65-F5344CB8AC3E}">
        <p14:creationId xmlns:p14="http://schemas.microsoft.com/office/powerpoint/2010/main" val="2454800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C7079-0A7E-4876-AE51-0F85F911E8FA}"/>
              </a:ext>
            </a:extLst>
          </p:cNvPr>
          <p:cNvSpPr>
            <a:spLocks noGrp="1"/>
          </p:cNvSpPr>
          <p:nvPr>
            <p:ph type="title"/>
          </p:nvPr>
        </p:nvSpPr>
        <p:spPr>
          <a:xfrm>
            <a:off x="872666" y="1121817"/>
            <a:ext cx="10515600" cy="835911"/>
          </a:xfrm>
        </p:spPr>
        <p:txBody>
          <a:bodyPr/>
          <a:lstStyle/>
          <a:p>
            <a:endParaRPr lang="en-US"/>
          </a:p>
        </p:txBody>
      </p:sp>
      <p:sp>
        <p:nvSpPr>
          <p:cNvPr id="3" name="Content Placeholder 2">
            <a:extLst>
              <a:ext uri="{FF2B5EF4-FFF2-40B4-BE49-F238E27FC236}">
                <a16:creationId xmlns:a16="http://schemas.microsoft.com/office/drawing/2014/main" id="{702C9BD3-485E-420C-BFA5-A0E279606F55}"/>
              </a:ext>
            </a:extLst>
          </p:cNvPr>
          <p:cNvSpPr>
            <a:spLocks noGrp="1"/>
          </p:cNvSpPr>
          <p:nvPr>
            <p:ph idx="1"/>
          </p:nvPr>
        </p:nvSpPr>
        <p:spPr/>
        <p:txBody>
          <a:bodyPr/>
          <a:lstStyle/>
          <a:p>
            <a:endParaRPr lang="en-US"/>
          </a:p>
        </p:txBody>
      </p:sp>
      <p:pic>
        <p:nvPicPr>
          <p:cNvPr id="4" name="Content Placeholder 8" descr="A picture containing text, device&#10;&#10;Description automatically generated">
            <a:extLst>
              <a:ext uri="{FF2B5EF4-FFF2-40B4-BE49-F238E27FC236}">
                <a16:creationId xmlns:a16="http://schemas.microsoft.com/office/drawing/2014/main" id="{778A83FB-22BA-42B2-8897-25B81783FE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2187263" cy="6858000"/>
          </a:xfrm>
          <a:prstGeom prst="rect">
            <a:avLst/>
          </a:prstGeom>
        </p:spPr>
      </p:pic>
      <p:sp>
        <p:nvSpPr>
          <p:cNvPr id="5" name="TextBox 4">
            <a:extLst>
              <a:ext uri="{FF2B5EF4-FFF2-40B4-BE49-F238E27FC236}">
                <a16:creationId xmlns:a16="http://schemas.microsoft.com/office/drawing/2014/main" id="{28E52A4D-2EB5-4E4F-99C7-4FACACC192B1}"/>
              </a:ext>
            </a:extLst>
          </p:cNvPr>
          <p:cNvSpPr txBox="1"/>
          <p:nvPr/>
        </p:nvSpPr>
        <p:spPr>
          <a:xfrm>
            <a:off x="2384340" y="1453366"/>
            <a:ext cx="3590365" cy="769441"/>
          </a:xfrm>
          <a:prstGeom prst="rect">
            <a:avLst/>
          </a:prstGeom>
          <a:noFill/>
        </p:spPr>
        <p:txBody>
          <a:bodyPr wrap="square" rtlCol="0">
            <a:spAutoFit/>
          </a:bodyPr>
          <a:lstStyle/>
          <a:p>
            <a:r>
              <a:rPr lang="en-US" sz="4400" b="1" dirty="0">
                <a:latin typeface="Avenir LT Std 55 Roman" panose="020B0503020203020204" pitchFamily="34" charset="0"/>
              </a:rPr>
              <a:t>Receive</a:t>
            </a:r>
          </a:p>
        </p:txBody>
      </p:sp>
      <p:sp>
        <p:nvSpPr>
          <p:cNvPr id="6" name="TextBox 5">
            <a:extLst>
              <a:ext uri="{FF2B5EF4-FFF2-40B4-BE49-F238E27FC236}">
                <a16:creationId xmlns:a16="http://schemas.microsoft.com/office/drawing/2014/main" id="{BD317E45-385C-4012-B935-6C4E7C0A2009}"/>
              </a:ext>
            </a:extLst>
          </p:cNvPr>
          <p:cNvSpPr txBox="1"/>
          <p:nvPr/>
        </p:nvSpPr>
        <p:spPr>
          <a:xfrm>
            <a:off x="2485193" y="2219998"/>
            <a:ext cx="3121367" cy="954107"/>
          </a:xfrm>
          <a:prstGeom prst="rect">
            <a:avLst/>
          </a:prstGeom>
          <a:noFill/>
        </p:spPr>
        <p:txBody>
          <a:bodyPr wrap="square" rtlCol="0">
            <a:spAutoFit/>
          </a:bodyPr>
          <a:lstStyle/>
          <a:p>
            <a:r>
              <a:rPr lang="en-US" sz="2800" b="1" dirty="0">
                <a:latin typeface="Avenir LT Std 55 Roman" panose="020B0503020203020204" pitchFamily="34" charset="0"/>
              </a:rPr>
              <a:t>the gifts God </a:t>
            </a:r>
          </a:p>
          <a:p>
            <a:r>
              <a:rPr lang="en-US" sz="2800" b="1" dirty="0">
                <a:latin typeface="Avenir LT Std 55 Roman" panose="020B0503020203020204" pitchFamily="34" charset="0"/>
              </a:rPr>
              <a:t>has for me</a:t>
            </a:r>
            <a:endParaRPr lang="en-US" sz="2800" dirty="0"/>
          </a:p>
        </p:txBody>
      </p:sp>
      <p:pic>
        <p:nvPicPr>
          <p:cNvPr id="7" name="Picture 6" descr="A picture containing icon&#10;&#10;Description automatically generated">
            <a:extLst>
              <a:ext uri="{FF2B5EF4-FFF2-40B4-BE49-F238E27FC236}">
                <a16:creationId xmlns:a16="http://schemas.microsoft.com/office/drawing/2014/main" id="{FEAB6BF1-30D8-4906-A159-4828893085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1691" y="1097857"/>
            <a:ext cx="722779" cy="769441"/>
          </a:xfrm>
          <a:prstGeom prst="rect">
            <a:avLst/>
          </a:prstGeom>
        </p:spPr>
      </p:pic>
      <p:sp>
        <p:nvSpPr>
          <p:cNvPr id="8" name="TextBox 7">
            <a:extLst>
              <a:ext uri="{FF2B5EF4-FFF2-40B4-BE49-F238E27FC236}">
                <a16:creationId xmlns:a16="http://schemas.microsoft.com/office/drawing/2014/main" id="{90709BA9-9E9F-40AF-915D-8F434CA4B95A}"/>
              </a:ext>
            </a:extLst>
          </p:cNvPr>
          <p:cNvSpPr txBox="1"/>
          <p:nvPr/>
        </p:nvSpPr>
        <p:spPr>
          <a:xfrm>
            <a:off x="5499303" y="1696778"/>
            <a:ext cx="5313840" cy="1569660"/>
          </a:xfrm>
          <a:prstGeom prst="rect">
            <a:avLst/>
          </a:prstGeom>
          <a:noFill/>
        </p:spPr>
        <p:txBody>
          <a:bodyPr wrap="square" rtlCol="0">
            <a:spAutoFit/>
          </a:bodyPr>
          <a:lstStyle/>
          <a:p>
            <a:r>
              <a:rPr lang="en-US" sz="2400" dirty="0">
                <a:solidFill>
                  <a:schemeClr val="tx2"/>
                </a:solidFill>
                <a:latin typeface="Avenir LT Std 55 Roman" panose="020B0503020203020204" pitchFamily="34" charset="0"/>
              </a:rPr>
              <a:t>seeking the often-unanticipated ways in which God is at work to deepen and expand our perspective, service, and self-awareness</a:t>
            </a:r>
          </a:p>
        </p:txBody>
      </p:sp>
      <p:sp>
        <p:nvSpPr>
          <p:cNvPr id="9" name="TextBox 8">
            <a:extLst>
              <a:ext uri="{FF2B5EF4-FFF2-40B4-BE49-F238E27FC236}">
                <a16:creationId xmlns:a16="http://schemas.microsoft.com/office/drawing/2014/main" id="{809DB568-692D-465C-9ABD-A30B3D14558F}"/>
              </a:ext>
            </a:extLst>
          </p:cNvPr>
          <p:cNvSpPr txBox="1"/>
          <p:nvPr/>
        </p:nvSpPr>
        <p:spPr>
          <a:xfrm>
            <a:off x="1250849" y="4155897"/>
            <a:ext cx="3590365" cy="769441"/>
          </a:xfrm>
          <a:prstGeom prst="rect">
            <a:avLst/>
          </a:prstGeom>
          <a:noFill/>
        </p:spPr>
        <p:txBody>
          <a:bodyPr wrap="square" rtlCol="0">
            <a:spAutoFit/>
          </a:bodyPr>
          <a:lstStyle/>
          <a:p>
            <a:r>
              <a:rPr lang="en-US" sz="4400" b="1" dirty="0">
                <a:latin typeface="Avenir LT Std 55 Roman" panose="020B0503020203020204" pitchFamily="34" charset="0"/>
              </a:rPr>
              <a:t>Share</a:t>
            </a:r>
          </a:p>
        </p:txBody>
      </p:sp>
      <p:sp>
        <p:nvSpPr>
          <p:cNvPr id="10" name="TextBox 9">
            <a:extLst>
              <a:ext uri="{FF2B5EF4-FFF2-40B4-BE49-F238E27FC236}">
                <a16:creationId xmlns:a16="http://schemas.microsoft.com/office/drawing/2014/main" id="{E21EF651-9545-4C12-B923-189D4084462A}"/>
              </a:ext>
            </a:extLst>
          </p:cNvPr>
          <p:cNvSpPr txBox="1"/>
          <p:nvPr/>
        </p:nvSpPr>
        <p:spPr>
          <a:xfrm>
            <a:off x="1326183" y="4925338"/>
            <a:ext cx="3063642" cy="523220"/>
          </a:xfrm>
          <a:prstGeom prst="rect">
            <a:avLst/>
          </a:prstGeom>
          <a:noFill/>
        </p:spPr>
        <p:txBody>
          <a:bodyPr wrap="square" rtlCol="0">
            <a:spAutoFit/>
          </a:bodyPr>
          <a:lstStyle/>
          <a:p>
            <a:r>
              <a:rPr lang="en-US" sz="2800" b="1" dirty="0">
                <a:latin typeface="Avenir LT Std 55 Roman" panose="020B0503020203020204" pitchFamily="34" charset="0"/>
              </a:rPr>
              <a:t>redefine success</a:t>
            </a:r>
          </a:p>
        </p:txBody>
      </p:sp>
      <p:pic>
        <p:nvPicPr>
          <p:cNvPr id="11" name="Picture 10" descr="A picture containing icon&#10;&#10;Description automatically generated">
            <a:extLst>
              <a:ext uri="{FF2B5EF4-FFF2-40B4-BE49-F238E27FC236}">
                <a16:creationId xmlns:a16="http://schemas.microsoft.com/office/drawing/2014/main" id="{B154FB3C-FCD1-4D2C-AB95-CE4E876286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3800388"/>
            <a:ext cx="722779" cy="769441"/>
          </a:xfrm>
          <a:prstGeom prst="rect">
            <a:avLst/>
          </a:prstGeom>
        </p:spPr>
      </p:pic>
      <p:sp>
        <p:nvSpPr>
          <p:cNvPr id="12" name="TextBox 11">
            <a:extLst>
              <a:ext uri="{FF2B5EF4-FFF2-40B4-BE49-F238E27FC236}">
                <a16:creationId xmlns:a16="http://schemas.microsoft.com/office/drawing/2014/main" id="{D31E7FD0-1E98-4EC5-A6E5-9A352C092121}"/>
              </a:ext>
            </a:extLst>
          </p:cNvPr>
          <p:cNvSpPr txBox="1"/>
          <p:nvPr/>
        </p:nvSpPr>
        <p:spPr>
          <a:xfrm>
            <a:off x="4465367" y="4402118"/>
            <a:ext cx="4309782" cy="1200329"/>
          </a:xfrm>
          <a:prstGeom prst="rect">
            <a:avLst/>
          </a:prstGeom>
          <a:noFill/>
        </p:spPr>
        <p:txBody>
          <a:bodyPr wrap="square" rtlCol="0">
            <a:spAutoFit/>
          </a:bodyPr>
          <a:lstStyle/>
          <a:p>
            <a:r>
              <a:rPr lang="en-US" sz="2400" dirty="0">
                <a:solidFill>
                  <a:schemeClr val="tx2"/>
                </a:solidFill>
                <a:latin typeface="Avenir LT Std 55 Roman" panose="020B0503020203020204" pitchFamily="34" charset="0"/>
              </a:rPr>
              <a:t>seeking new fruit desired by </a:t>
            </a:r>
          </a:p>
          <a:p>
            <a:r>
              <a:rPr lang="en-US" sz="2400" dirty="0">
                <a:solidFill>
                  <a:schemeClr val="tx2"/>
                </a:solidFill>
                <a:latin typeface="Avenir LT Std 55 Roman" panose="020B0503020203020204" pitchFamily="34" charset="0"/>
              </a:rPr>
              <a:t>God that is a shared success </a:t>
            </a:r>
          </a:p>
          <a:p>
            <a:r>
              <a:rPr lang="en-US" sz="2400" dirty="0">
                <a:solidFill>
                  <a:schemeClr val="tx2"/>
                </a:solidFill>
                <a:latin typeface="Avenir LT Std 55 Roman" panose="020B0503020203020204" pitchFamily="34" charset="0"/>
              </a:rPr>
              <a:t>with this community</a:t>
            </a:r>
          </a:p>
        </p:txBody>
      </p:sp>
    </p:spTree>
    <p:extLst>
      <p:ext uri="{BB962C8B-B14F-4D97-AF65-F5344CB8AC3E}">
        <p14:creationId xmlns:p14="http://schemas.microsoft.com/office/powerpoint/2010/main" val="3280926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C0C6C4-E5DB-40CC-BC1E-B009F90434E3}"/>
              </a:ext>
            </a:extLst>
          </p:cNvPr>
          <p:cNvSpPr>
            <a:spLocks noGrp="1"/>
          </p:cNvSpPr>
          <p:nvPr>
            <p:ph type="title"/>
          </p:nvPr>
        </p:nvSpPr>
        <p:spPr>
          <a:xfrm>
            <a:off x="5874328" y="3151908"/>
            <a:ext cx="10515600" cy="835911"/>
          </a:xfrm>
        </p:spPr>
        <p:txBody>
          <a:bodyPr>
            <a:normAutofit fontScale="90000"/>
          </a:bodyPr>
          <a:lstStyle/>
          <a:p>
            <a:r>
              <a:rPr lang="en-US" sz="2800" dirty="0"/>
              <a:t>some more </a:t>
            </a:r>
            <a:br>
              <a:rPr lang="en-US" sz="2800" dirty="0"/>
            </a:br>
            <a:r>
              <a:rPr lang="en-US" sz="2800" dirty="0"/>
              <a:t>Coming in a Good Way </a:t>
            </a:r>
            <a:br>
              <a:rPr lang="en-US" sz="2800" dirty="0"/>
            </a:br>
            <a:r>
              <a:rPr lang="en-US" sz="2800" dirty="0"/>
              <a:t>resources</a:t>
            </a:r>
          </a:p>
        </p:txBody>
      </p:sp>
      <p:pic>
        <p:nvPicPr>
          <p:cNvPr id="9" name="Graphic 8">
            <a:extLst>
              <a:ext uri="{FF2B5EF4-FFF2-40B4-BE49-F238E27FC236}">
                <a16:creationId xmlns:a16="http://schemas.microsoft.com/office/drawing/2014/main" id="{7DE73F6E-4D56-4AD7-B741-3D3F014D2E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53837" y="1453583"/>
            <a:ext cx="4232563" cy="4232563"/>
          </a:xfrm>
          <a:prstGeom prst="rect">
            <a:avLst/>
          </a:prstGeom>
        </p:spPr>
      </p:pic>
    </p:spTree>
    <p:extLst>
      <p:ext uri="{BB962C8B-B14F-4D97-AF65-F5344CB8AC3E}">
        <p14:creationId xmlns:p14="http://schemas.microsoft.com/office/powerpoint/2010/main" val="4230855291"/>
      </p:ext>
    </p:extLst>
  </p:cSld>
  <p:clrMapOvr>
    <a:masterClrMapping/>
  </p:clrMapOvr>
</p:sld>
</file>

<file path=ppt/theme/theme1.xml><?xml version="1.0" encoding="utf-8"?>
<a:theme xmlns:a="http://schemas.openxmlformats.org/drawingml/2006/main" name="U22 Theme 1A">
  <a:themeElements>
    <a:clrScheme name="U22">
      <a:dk1>
        <a:srgbClr val="951A49"/>
      </a:dk1>
      <a:lt1>
        <a:srgbClr val="FFFFFF"/>
      </a:lt1>
      <a:dk2>
        <a:srgbClr val="434343"/>
      </a:dk2>
      <a:lt2>
        <a:srgbClr val="FFFFFF"/>
      </a:lt2>
      <a:accent1>
        <a:srgbClr val="47C0BB"/>
      </a:accent1>
      <a:accent2>
        <a:srgbClr val="DC4128"/>
      </a:accent2>
      <a:accent3>
        <a:srgbClr val="A5A5A5"/>
      </a:accent3>
      <a:accent4>
        <a:srgbClr val="FFC60B"/>
      </a:accent4>
      <a:accent5>
        <a:srgbClr val="919191"/>
      </a:accent5>
      <a:accent6>
        <a:srgbClr val="00687F"/>
      </a:accent6>
      <a:hlink>
        <a:srgbClr val="48C1E1"/>
      </a:hlink>
      <a:folHlink>
        <a:srgbClr val="95C8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22 Onsite Official" id="{8E58C5A0-C9CD-054A-9C84-4ECEA635816B}" vid="{2CDABBA3-C7F7-BF40-95F6-D42128CE2415}"/>
    </a:ext>
  </a:extLst>
</a:theme>
</file>

<file path=ppt/theme/theme2.xml><?xml version="1.0" encoding="utf-8"?>
<a:theme xmlns:a="http://schemas.openxmlformats.org/drawingml/2006/main" name="U22 Theme 1B">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22 Onsite Official" id="{8E58C5A0-C9CD-054A-9C84-4ECEA635816B}" vid="{D9DFBAF6-E6DD-4F4B-BF19-0CDE0D2190D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mage xmlns="ae332f00-313c-41bc-8262-dcee754b1b5f" xsi:nil="true"/>
    <lcf76f155ced4ddcb4097134ff3c332f xmlns="ae332f00-313c-41bc-8262-dcee754b1b5f">
      <Terms xmlns="http://schemas.microsoft.com/office/infopath/2007/PartnerControls"/>
    </lcf76f155ced4ddcb4097134ff3c332f>
    <TaxCatchAll xmlns="ae8b2eb8-441b-455b-89c0-8f73133b132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CC55E8BCB3C54BBCC920CC993DCAC4" ma:contentTypeVersion="18" ma:contentTypeDescription="Create a new document." ma:contentTypeScope="" ma:versionID="77e83374fd390e9819217b24f4f269d6">
  <xsd:schema xmlns:xsd="http://www.w3.org/2001/XMLSchema" xmlns:xs="http://www.w3.org/2001/XMLSchema" xmlns:p="http://schemas.microsoft.com/office/2006/metadata/properties" xmlns:ns2="ae332f00-313c-41bc-8262-dcee754b1b5f" xmlns:ns3="ae8b2eb8-441b-455b-89c0-8f73133b1322" targetNamespace="http://schemas.microsoft.com/office/2006/metadata/properties" ma:root="true" ma:fieldsID="9c0667b3d0fb2a3e8b91dbeb59c98f43" ns2:_="" ns3:_="">
    <xsd:import namespace="ae332f00-313c-41bc-8262-dcee754b1b5f"/>
    <xsd:import namespace="ae8b2eb8-441b-455b-89c0-8f73133b13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image"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332f00-313c-41bc-8262-dcee754b1b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image" ma:index="20" nillable="true" ma:displayName="image" ma:format="Thumbnail" ma:internalName="image">
      <xsd:simpleType>
        <xsd:restriction base="dms:Unknow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a3b15df-51a5-488d-a802-ab70a319a5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8b2eb8-441b-455b-89c0-8f73133b132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144f0b79-5412-412b-890f-56d01724415f}" ma:internalName="TaxCatchAll" ma:showField="CatchAllData" ma:web="ae8b2eb8-441b-455b-89c0-8f73133b13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3E2E92-F4E7-4F5B-B302-C87FE1230380}">
  <ds:schemaRefs>
    <ds:schemaRef ds:uri="0d8aa852-67a5-4d68-80f2-aa351e11c727"/>
    <ds:schemaRef ds:uri="8d371bf7-54b5-4d67-a389-25c4b7b114ab"/>
    <ds:schemaRef ds:uri="ae332f00-313c-41bc-8262-dcee754b1b5f"/>
    <ds:schemaRef ds:uri="ae8b2eb8-441b-455b-89c0-8f73133b132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495B7EE-9294-41EE-918F-65C0D74B5188}">
  <ds:schemaRefs>
    <ds:schemaRef ds:uri="http://schemas.microsoft.com/sharepoint/v3/contenttype/forms"/>
  </ds:schemaRefs>
</ds:datastoreItem>
</file>

<file path=customXml/itemProps3.xml><?xml version="1.0" encoding="utf-8"?>
<ds:datastoreItem xmlns:ds="http://schemas.openxmlformats.org/officeDocument/2006/customXml" ds:itemID="{CCEE03CF-20C6-4F53-AA70-BA5D7B75D3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332f00-313c-41bc-8262-dcee754b1b5f"/>
    <ds:schemaRef ds:uri="ae8b2eb8-441b-455b-89c0-8f73133b1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U22 Onsite Official</Template>
  <TotalTime>8487</TotalTime>
  <Words>703</Words>
  <Application>Microsoft Office PowerPoint</Application>
  <PresentationFormat>Widescreen</PresentationFormat>
  <Paragraphs>90</Paragraphs>
  <Slides>26</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Arial</vt:lpstr>
      <vt:lpstr>Avenir LT Std 55 Roman</vt:lpstr>
      <vt:lpstr>Calibri</vt:lpstr>
      <vt:lpstr>U22 Theme 1A</vt:lpstr>
      <vt:lpstr>U22 Theme 1B</vt:lpstr>
      <vt:lpstr>Coming in a  Good Way  A Decolonizing  Posture </vt:lpstr>
      <vt:lpstr>Rashawn Ramone           Wendy Quay   Tim Webster</vt:lpstr>
      <vt:lpstr>PowerPoint Presentation</vt:lpstr>
      <vt:lpstr>PowerPoint Presentation</vt:lpstr>
      <vt:lpstr>PowerPoint Presentation</vt:lpstr>
      <vt:lpstr>Coming in a Good Way</vt:lpstr>
      <vt:lpstr>PowerPoint Presentation</vt:lpstr>
      <vt:lpstr>PowerPoint Presentation</vt:lpstr>
      <vt:lpstr>some more  Coming in a Good Way  resources</vt:lpstr>
      <vt:lpstr>Acts 15 – The Jerusalem Council</vt:lpstr>
      <vt:lpstr>PowerPoint Presentation</vt:lpstr>
      <vt:lpstr>Kwame Bediako on Gospel &amp; Culture</vt:lpstr>
      <vt:lpstr>PowerPoint Presentation</vt:lpstr>
      <vt:lpstr>PowerPoint Presentation</vt:lpstr>
      <vt:lpstr>Respect – Seeing &amp; Honoring</vt:lpstr>
      <vt:lpstr>San Juan College</vt:lpstr>
      <vt:lpstr>PowerPoint Presentation</vt:lpstr>
      <vt:lpstr>PowerPoint Presentation</vt:lpstr>
      <vt:lpstr>PowerPoint Presentation</vt:lpstr>
      <vt:lpstr>PowerPoint Presentation</vt:lpstr>
      <vt:lpstr>PowerPoint Presentation</vt:lpstr>
      <vt:lpstr>University of New Mexico –  Gallup branch</vt:lpstr>
      <vt:lpstr>Haskell Indian Nations University</vt:lpstr>
      <vt:lpstr>Navajo Technical University,  UNM- Gallup &amp; Dine’ College</vt:lpstr>
      <vt:lpstr>Q &amp; R</vt:lpstr>
      <vt:lpstr>some more  Coming in a Good Way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Coming in a  Good Way  A Decolonizing Posture</dc:title>
  <dc:creator>Tim Webster</dc:creator>
  <cp:lastModifiedBy>Tim Webster</cp:lastModifiedBy>
  <cp:revision>2</cp:revision>
  <dcterms:created xsi:type="dcterms:W3CDTF">2022-12-20T22:17:29Z</dcterms:created>
  <dcterms:modified xsi:type="dcterms:W3CDTF">2023-08-31T17:50:30Z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0x0101003BCC55E8BCB3C54BBCC920CC993DCAC4</vt:lpwstr>
  </property>
  <property fmtid="{D5CDD505-2E9C-101B-9397-08002B2CF9AE}" pid="3" name="MediaServiceImageTags">
    <vt:lpwstr/>
  </property>
</Properties>
</file>